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随机快速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随机快速排序</a:t>
            </a:r>
          </a:p>
        </p:txBody>
      </p:sp>
      <p:sp>
        <p:nvSpPr>
          <p:cNvPr id="152" name="前置知识：讲解007-时间复杂度和空间复杂度-分析随机行为的时间复杂度的部分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前置知识：讲解007-时间复杂度和空间复杂度-分析随机行为的时间复杂度的部分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经典随机快速排序流程讲解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荷兰国旗问题优化随机快速排序流程讲解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荷兰国旗问题优化后的过程：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在当前范围上选择一个数字x，利用荷兰国旗问题进行数组的划分，&lt;x =x &gt;x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对&lt;x范围重复这个过程，对&gt;x范围重复这个过程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荷兰国旗问题的优化点：选出一个数字x，数组在划分时会搞定所有值是x的数字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随机快速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随机快速排序</a:t>
            </a:r>
          </a:p>
        </p:txBody>
      </p:sp>
      <p:sp>
        <p:nvSpPr>
          <p:cNvPr id="156" name="快速排序的时间和空间复杂度分析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快速排序的时间和空间复杂度分析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核心点：怎么选择数字？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选择的数字是当前范围上的固定位置，比如范围上的最右数字，那么就是普通快速排序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选择的数字是当前范围上的随机位置，那么就是随机快速排序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普通快速排序，时间复杂度O(n^2)，额外空间复杂度O(n)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随机快速排序，时间复杂度O(n * logn)，额外空间复杂度O(logn)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关于复杂度的分析，进行定性的说明，定量证明略，因为证明较为复杂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算法导论-7.4.2有详细证明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