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随机选择算法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随机选择算法</a:t>
            </a:r>
          </a:p>
        </p:txBody>
      </p:sp>
      <p:sp>
        <p:nvSpPr>
          <p:cNvPr id="152" name="前置知识：讲解023-随机快速排序…"/>
          <p:cNvSpPr txBox="1"/>
          <p:nvPr/>
        </p:nvSpPr>
        <p:spPr>
          <a:xfrm>
            <a:off x="1206499" y="2978820"/>
            <a:ext cx="22145993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前置知识：讲解023-随机快速排序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无序数组中寻找第K大的数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给定整数数组 </a:t>
            </a:r>
            <a:r>
              <a:rPr>
                <a:solidFill>
                  <a:srgbClr val="262626">
                    <a:alpha val="74901"/>
                  </a:srgbClr>
                </a:solidFill>
              </a:rPr>
              <a:t>nums</a:t>
            </a:r>
            <a:r>
              <a:t> 和整数 </a:t>
            </a:r>
            <a:r>
              <a:rPr>
                <a:solidFill>
                  <a:srgbClr val="262626">
                    <a:alpha val="74901"/>
                  </a:srgbClr>
                </a:solidFill>
              </a:rPr>
              <a:t>k</a:t>
            </a:r>
            <a:r>
              <a:t>，请返回数组中第 </a:t>
            </a:r>
            <a:r>
              <a:rPr>
                <a:solidFill>
                  <a:srgbClr val="262626">
                    <a:alpha val="74901"/>
                  </a:srgbClr>
                </a:solidFill>
              </a:rPr>
              <a:t>k</a:t>
            </a:r>
            <a:r>
              <a:t> 个最大的元素。</a:t>
            </a:r>
          </a:p>
          <a:p>
            <a:pPr algn="l" defTabSz="397763">
              <a:spcBef>
                <a:spcPts val="1000"/>
              </a:spcBef>
              <a:defRPr sz="3132">
                <a:solidFill>
                  <a:srgbClr val="262626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请注意，你需要找的是数组排序后的第 </a:t>
            </a:r>
            <a:r>
              <a:rPr>
                <a:solidFill>
                  <a:srgbClr val="262626">
                    <a:alpha val="74901"/>
                  </a:srgbClr>
                </a:solidFill>
              </a:rPr>
              <a:t>k</a:t>
            </a:r>
            <a:r>
              <a:t> 个最大的元素，而不是第 </a:t>
            </a:r>
            <a:r>
              <a:rPr>
                <a:solidFill>
                  <a:srgbClr val="262626">
                    <a:alpha val="74901"/>
                  </a:srgbClr>
                </a:solidFill>
              </a:rPr>
              <a:t>k</a:t>
            </a:r>
            <a:r>
              <a:t> 个不同的元素。</a:t>
            </a:r>
          </a:p>
          <a:p>
            <a:pPr algn="l" defTabSz="397763">
              <a:spcBef>
                <a:spcPts val="1000"/>
              </a:spcBef>
              <a:defRPr sz="3132">
                <a:solidFill>
                  <a:srgbClr val="262626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你必须设计并实现时间复杂度为 </a:t>
            </a:r>
            <a:r>
              <a:rPr>
                <a:solidFill>
                  <a:srgbClr val="262626">
                    <a:alpha val="74901"/>
                  </a:srgbClr>
                </a:solidFill>
              </a:rPr>
              <a:t>O(n)</a:t>
            </a:r>
            <a:r>
              <a:t> 的算法解决此问题。</a:t>
            </a:r>
          </a:p>
          <a:p>
            <a:pPr algn="l" defTabSz="397763">
              <a:spcBef>
                <a:spcPts val="1000"/>
              </a:spcBef>
              <a:defRPr sz="3132">
                <a:solidFill>
                  <a:srgbClr val="262626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397763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利用改写快排的方法，时间复杂度O(n)，额外空间复杂度O(1)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上面问题的解法就是随机选择算法，是常考内容！本视频定性讲述，定量证明略，算法导论-9.2有详细证明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不要慌！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随机快速排序、随机选择算法，时间复杂度的证明理解起来很困难，只需记住结论，但并不会对后续的算法学习造成什么影响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因为数学很好才能理解的算法和数据结构其实比较少，绝大部分的内容都只需要高中数学的基础就能理解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算法导论第9章，还有一个BFPRT算法，不用随机选择一个数的方式，也能做到时间复杂度O(n)，额外空间复杂度O(log n)</a:t>
            </a:r>
          </a:p>
          <a:p>
            <a:pPr algn="l" defTabSz="397763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早些年我还讲这个算法，不过真的很冷门，很少在笔试、面试、比赛场合出现，所以算了。有兴趣的同学可以研究一下</a:t>
            </a:r>
          </a:p>
        </p:txBody>
      </p:sp>
      <p:sp>
        <p:nvSpPr>
          <p:cNvPr id="153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