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堆结构和堆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堆结构和堆排序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堆结构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完全二叉树和数组前缀范围来对应，大小，单独的变量size来控制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i的父亲节点：(i-1)/2，i的左孩子：i*2 + 1，i的右孩子：i*2 + 2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堆的定义（大根堆、小根堆），本节课讲解按照大根堆来讲解，小根堆是同理的。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堆的调整：heapInsert（向上调整）、heapify（向下调整）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heapInsert、heapify方法的单次调用，时间复杂度O(log n)，完全二叉树的结构决定的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堆排序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从顶到底建堆，时间复杂度O(n * log n)，log1 + log2 + log3 + … + logn -&gt; O(n*logn)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或者用增倍分析法：建堆的复杂度分析+子矩阵数量的复杂度分析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从底到顶建堆，时间复杂度O(n)，总代价就是简单的等比数列关系，为啥会有差异？简单图解一下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C. 建好堆之后的调整阶段，从最大值到最小值依次归位，时间复杂度O(n * log n)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* log n)，不管以什么方式建堆，调整阶段的时间复杂度都是这个，所以整体复杂度也是这个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额外空间复杂度是O(1)，因为堆直接建立在了要排序的数组上，所以没有什么额外空间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注意：堆结构比堆排序有用的多，尤其是和比较器结合之后。后面几节课会重点讲述。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