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哈希表、有序表和比较器的用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哈希表、有序表和比较器的用法</a:t>
            </a:r>
          </a:p>
        </p:txBody>
      </p:sp>
      <p:sp>
        <p:nvSpPr>
          <p:cNvPr id="152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提醒：讲解虽然用的java语言，但是任何语言都有对等的概念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提醒：后续有专门的章节来详解哈希函数、有序表，这节课就是常规用法展示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哈希表的用法（认为是集合，根据值来做key 或者 根据内存地址做key）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HashSet和HashMap原理一样，有无伴随数据的区别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增、删、改、查时间为O(1)，但是大常数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所以当key的范围是固定的、可控的情况下，可以用数组结构替代哈希表结构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Java中通过自定义hashCode、equals等方法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任何类都可以实现“根据值做key”或者“根据内存地址做key”的需求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但是这里不再展开，因为在算法学习这个范畴内，这些并不重要，还有其他语言的同学也不关心这些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笔试、面试、比赛也都不会用到，课上只说对算法学习重要的内容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哈希表、有序表和比较器的用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哈希表、有序表和比较器的用法</a:t>
            </a:r>
          </a:p>
        </p:txBody>
      </p:sp>
      <p:sp>
        <p:nvSpPr>
          <p:cNvPr id="156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提醒：讲解虽然用的java语言，但是任何语言都有对等的概念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提醒：后续有专门的章节来详解哈希函数、有序表，这节课就是常规用法展示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有序表的用法（认为是集合，但是有序组织）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TreeSet和TreeMap原理一样，有无伴随数据的区别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增、删、改、查 + 很多和有序相关的操作(floor、ceilling等)，时间为O(log n)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有序表比较相同的东西会去重，如果不想去重就加入更多的比较策略（比较器定制）。堆不会去重。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有序表在java里就是红黑树实现的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AVL树、SB树、替罪羊树、Treap、Splay、跳表等等很多结构都可实现同样功能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后续的课程会涉及，这里不做展开，只讲解简单用法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比较器：定制比较策略。用在排序、堆、有序表等很多需要序的结构中都可使用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定义类、直接Lamda表达式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字典序的概念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