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堆结构常见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堆结构常见题</a:t>
            </a:r>
          </a:p>
        </p:txBody>
      </p:sp>
      <p:sp>
        <p:nvSpPr>
          <p:cNvPr id="152" name="前置知识：讲解025-堆结构和堆排序、讲解026-比较器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前置知识：讲解025-堆结构和堆排序、讲解026-比较器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合并K个有序链表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线段最多重合问题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让数组整体累加和减半的最少操作次数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