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基数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基数排序</a:t>
            </a:r>
          </a:p>
        </p:txBody>
      </p:sp>
      <p:sp>
        <p:nvSpPr>
          <p:cNvPr id="152" name="前置知识：无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基于比较的排序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只需要定义好两个对象之间怎么比较即可，对象的数据特征并不关心，很通用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不基于比较的排序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和比较无关的排序，对于对象的数据特征有要求，并不通用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计数排序，非常简单，但是数值范围比较大了就不行了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基数排序的实现细节，非常优雅的一个实现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关键点：前缀数量分区的技巧、数字提取某一位的技巧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时间复杂度O(n)，额外空间复杂度O(m)，需要辅助空间做类似桶的作用，来不停的装入、弹出数字</a:t>
            </a:r>
          </a:p>
          <a:p>
            <a:pPr algn="l" defTabSz="685165">
              <a:defRPr sz="2988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一般来讲，计数排序要求，样本是整数，且范围比较窄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一般来讲，基数排序要求，样本是</a:t>
            </a:r>
            <a:r>
              <a:t>10</a:t>
            </a:r>
            <a:r>
              <a:t>进制的非负整数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如果不是就需要转化，代码里做了转化，并且代码里可以设置任何进制来进行排序</a:t>
            </a:r>
          </a:p>
          <a:p>
            <a:pPr algn="l" defTabSz="758951">
              <a:lnSpc>
                <a:spcPct val="90000"/>
              </a:lnSpc>
              <a:spcBef>
                <a:spcPts val="800"/>
              </a:spcBef>
              <a:buFont typeface="Arial"/>
              <a:defRPr sz="2988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一旦比较的对象不再是常规数字，那么改写代价的增加是显而易见的，所以不基于比较的排序并不通用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