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异或运算的骚操作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异或运算的骚操作</a:t>
            </a:r>
          </a:p>
        </p:txBody>
      </p:sp>
      <p:sp>
        <p:nvSpPr>
          <p:cNvPr id="152" name="前置知识：讲解003-二进制和位运算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前置知识：讲解003-二进制和位运算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特别提醒：Python的同学实现位运算的题目需要特别注意，需要自己去手动处理溢出和符号扩展等问题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比如：(n &lt;&lt; shift_amount) &amp; 0xFFFFFFFF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先来一个好玩的问题：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袋子里一共a个白球，b个黑球，每次从袋子里拿2个球，每个球每次被拿出机会均等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如果拿出的是2个白球、或者2个黑球，那么就往袋子里重新放入1个白球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如果拿出的是1个白球和1个黑球，那么就往袋子里重新放入1个黑球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那么最终袋子里一定会只剩1个球，请问最终的球是黑的概率是多少？用a和b来表达这个概率。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被镇住了吧？其实这题是一个陷阱。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答案：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黑球的数量如果是偶数，最终的球是黑的概率是0%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黑球的数量如果是奇数，最终的球是黑的概率是100%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完全和白球的数量无关。为啥？异或运算的性质了解之后，就了解了。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异或运算的骚操作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异或运算的骚操作</a:t>
            </a:r>
          </a:p>
        </p:txBody>
      </p:sp>
      <p:sp>
        <p:nvSpPr>
          <p:cNvPr id="156" name="异或运算性质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异或运算性质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1）异或运算就是无进位相加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2）异或运算满足交换律、结合律，也就是同一批数字，不管异或顺序是什么，最终的结果都是一个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3）0^n=n，n^n=0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4）整体异或和如果是x，整体中某个部分的异或和如果是y，那么剩下部分的异或和是x^y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这些结论最重要的就是1）结论，所有其他结论都可以由这个结论推论得到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其中第4）相关的题目最多，利用区间上异或和的性质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Nim博弈也是和异或运算相关的算法，将在后续【必备】课程里讲到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异或运算的骚操作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异或运算的骚操作</a:t>
            </a:r>
          </a:p>
        </p:txBody>
      </p:sp>
      <p:sp>
        <p:nvSpPr>
          <p:cNvPr id="160" name="题目1 交换两个数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交换两个数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不用任何判断语句和比较操作，返回两个数的最大值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找到缺失的数字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数组中1种数出现了奇数次，其他的数都出现了偶数次，返回出现了奇数次的数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Brian Kernighan算法 - 提取出二进制状态中最右侧的1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数组中有2种数出现了奇数次，其他的数都出现了偶数次，返回这2种出现了奇数次的数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数组中只有1种数出现次数少于m次，其他数都出现了m次，返回出现次数小于m次的那种数</a:t>
            </a:r>
          </a:p>
        </p:txBody>
      </p:sp>
      <p:sp>
        <p:nvSpPr>
          <p:cNvPr id="161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