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位运算的骚操作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位运算的骚操作</a:t>
            </a:r>
          </a:p>
        </p:txBody>
      </p:sp>
      <p:sp>
        <p:nvSpPr>
          <p:cNvPr id="152" name="前置知识：讲解003-二进制和位运算、讲解030-异或运算的骚操作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前置知识：讲解003-二进制和位运算、讲解030-异或运算的骚操作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特别提醒：Python的同学实现位运算的题目需要特别注意，需要自己去手动处理溢出和符号扩展等问题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比如：(n &lt;&lt; shift_amount) &amp; 0xFFFFFFFF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位运算有很多奇技淫巧，位运算的速度非常快，仅次于赋值操作，常数时间极好！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这节课展示一下先贤的功力！骚就完了！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关于位运算还有非常重要的内容：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N皇后问题用位运算实现，将在【必备】课程里讲到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状态压缩的动态规划，将在【扩展】课程里讲到</a:t>
            </a:r>
          </a:p>
        </p:txBody>
      </p:sp>
      <p:sp>
        <p:nvSpPr>
          <p:cNvPr id="15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位运算的骚操作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位运算的骚操作</a:t>
            </a:r>
          </a:p>
        </p:txBody>
      </p:sp>
      <p:sp>
        <p:nvSpPr>
          <p:cNvPr id="156" name="题目1 判断一个整数是不是2的幂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 判断一个整数是不是2的幂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 判断一个整数是不是3的幂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 返回大于等于n的最小的2的幂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 区间[left, right]内所有数字 &amp; 的结果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 反转一个二进制的状态，不是0变1、1变0，是逆序。超自然版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 返回一个数二进制中有几个1。超自然版，看完佩服大牛的脑洞，能爽一整天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题目5和题目6代码看着跟脑子有大病一样，承认很强但似乎有点太嘚瑟了，是这样吗？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不是的，条件判断相比于赋值、位运算、算术运算是稍慢的，所以其实有现实意义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但是不需要追求在练算法过程中尽量少写条件判断，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那样会带来很多不必要的困扰，还是要写尽量直白、尤其是自己能理解的代码最好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大牛的实现欣赏完理解就好，下次当模版直接用</a:t>
            </a:r>
          </a:p>
        </p:txBody>
      </p:sp>
      <p:sp>
        <p:nvSpPr>
          <p:cNvPr id="157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