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数据结构设计高频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数据结构设计高频题</a:t>
            </a:r>
          </a:p>
        </p:txBody>
      </p:sp>
      <p:sp>
        <p:nvSpPr>
          <p:cNvPr id="152" name="前置知识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讲解007-动态数组和扩容分析、讲解009~012-链表入门内容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讲解025-堆结构、讲解026-哈希表、有序表、比较器的使用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本节以数据结构设计高频题为主，并不涉及太难的数据结构设计题目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数据结构设计的更难题目，需要学习更多数据结构之后才能解决，如前缀树、并查集、线段树等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后续会更新【必备】、【扩展】、【挺难】视频，包含大量基础和高级数据结构最好懂的原理详解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更多更难的算法、数据结构题目会在“好题解析”系列进行讲解，这个系列将在原理详解系列结束后开始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欢迎持续关注、转发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据结构设计高频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数据结构设计高频题</a:t>
            </a:r>
          </a:p>
        </p:txBody>
      </p:sp>
      <p:sp>
        <p:nvSpPr>
          <p:cNvPr id="156" name="题目1 : setAll功能的哈希表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setAll功能的哈希表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实现LRU结构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插入、删除和获取随机元素O(1)时间的结构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: 插入、删除和获取随机元素O(1)时间且允许有重复数字的结构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: 快速获得数据流的中位数的结构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: 最大频率栈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 : 全O(1)的数据结构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