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常见经典递归过程解析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常见经典递归过程解析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讲解017、020、021、023、036、037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这些章节都分析过递归，不熟悉的同学可以先熟悉一下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带路径的递归 vs 不带路径的递归(大部分dp，状态压缩dp认为是路径简化了结构，dp专题后续讲述)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任何递归都是dfs且非常灵活。回溯这个术语并不重要。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返回字符串全部子序列，子序列要求去重。时间复杂度O(2^n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返回数组的所有组合，可以无视元素顺序。时间复杂度O(2^n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返回没有重复值数组的全部排列。时间复杂度O(n!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返回可能有重复值数组的全部排列，排列要求去重。时间复杂度O(n!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用递归逆序一个栈。时间复杂度O(n^2)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用递归排序一个栈。时间复杂度O(n^2)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打印n层汉诺塔问题的最优移动轨迹。时间复杂度O(2^n)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