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嵌套类问题的递归解题套路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嵌套类问题的递归解题套路</a:t>
            </a:r>
          </a:p>
        </p:txBody>
      </p:sp>
      <p:sp>
        <p:nvSpPr>
          <p:cNvPr id="152" name="前置知识：…"/>
          <p:cNvSpPr txBox="1"/>
          <p:nvPr/>
        </p:nvSpPr>
        <p:spPr>
          <a:xfrm>
            <a:off x="1206499" y="2978820"/>
            <a:ext cx="22145993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前置知识：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讲解017、020、021、023、036、037、038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这些章节都分析过递归，尤其讲解038，不熟悉的同学可以先熟悉一下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嵌套类问题的解题套路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大概过程: </a:t>
            </a:r>
          </a:p>
          <a:p>
            <a:pPr marL="666750" indent="-666750" algn="l" defTabSz="825500">
              <a:buSzPct val="100000"/>
              <a:buAutoNum type="arabicParenR" startAt="1"/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定义全局变量 int where</a:t>
            </a:r>
          </a:p>
          <a:p>
            <a:pPr marL="666750" indent="-666750" algn="l" defTabSz="825500">
              <a:buSzPct val="100000"/>
              <a:buAutoNum type="arabicParenR" startAt="1"/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递归函数f(i) : s[i..]，从i位置出发开始解析，遇到 字符串终止 或 嵌套条件终止 就返回</a:t>
            </a:r>
          </a:p>
          <a:p>
            <a:pPr marL="666750" indent="-666750" algn="l" defTabSz="825500">
              <a:buSzPct val="100000"/>
              <a:buAutoNum type="arabicParenR" startAt="1"/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返回值是f(i)负责这一段的结果</a:t>
            </a:r>
          </a:p>
          <a:p>
            <a:pPr marL="666750" indent="-666750" algn="l" defTabSz="825500">
              <a:buSzPct val="100000"/>
              <a:buAutoNum type="arabicParenR" startAt="1"/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f(i)在返回前更新全局变量where，让上级函数通过where知道解析到了什么位置，进而继续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执行细节:</a:t>
            </a:r>
          </a:p>
          <a:p>
            <a:pPr marL="666750" indent="-666750" algn="l" defTabSz="825500">
              <a:buSzPct val="100000"/>
              <a:buAutoNum type="arabicParenR" startAt="1"/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如果f(i)遇到 嵌套条件开始，就调用下级递归去处理嵌套，下级会负责嵌套部分的计算结果</a:t>
            </a:r>
          </a:p>
          <a:p>
            <a:pPr marL="666750" indent="-666750" algn="l" defTabSz="825500">
              <a:buSzPct val="100000"/>
              <a:buAutoNum type="arabicParenR" startAt="1"/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f(i)下级处理完成后，f(i)可以根据下级更新的全局变量where，知道该从什么位置继续解析</a:t>
            </a:r>
          </a:p>
        </p:txBody>
      </p:sp>
      <p:sp>
        <p:nvSpPr>
          <p:cNvPr id="153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嵌套类问题的递归解题套路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嵌套类问题的递归解题套路</a:t>
            </a:r>
          </a:p>
        </p:txBody>
      </p:sp>
      <p:sp>
        <p:nvSpPr>
          <p:cNvPr id="156" name="实战一下…"/>
          <p:cNvSpPr txBox="1"/>
          <p:nvPr/>
        </p:nvSpPr>
        <p:spPr>
          <a:xfrm>
            <a:off x="1206499" y="2978820"/>
            <a:ext cx="22145993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实战一下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题目1 : 含有嵌套的表达式求值。时间复杂度O(n)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题目2 : 含有嵌套的字符串解码。时间复杂度O(n)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题目3 : 含有嵌套的分子式求原子数量。时间复杂度O(n)</a:t>
            </a:r>
          </a:p>
        </p:txBody>
      </p:sp>
      <p:sp>
        <p:nvSpPr>
          <p:cNvPr id="157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