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皇后问题-重点是位运算的版本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N皇后问题-重点是位运算的版本</a:t>
            </a:r>
          </a:p>
        </p:txBody>
      </p:sp>
      <p:sp>
        <p:nvSpPr>
          <p:cNvPr id="152" name="前置知识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递归相关 : 讲解038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位运算相关 : 讲解003、030、031、032、033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解决N皇后问题的时间复杂度是O(n!)，好的方法可以大量剪枝，大量优化常数时间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用数组表示路径的方法（经典、常数时间慢，不推荐）</a:t>
            </a:r>
          </a:p>
          <a:p>
            <a:pPr marL="553402" indent="-553402" algn="l" defTabSz="685165">
              <a:buSzPct val="100000"/>
              <a:buAutoNum type="arabicParenR" startAt="1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记录之前每一行的皇后放在了什么列</a:t>
            </a:r>
          </a:p>
          <a:p>
            <a:pPr marL="553402" indent="-553402" algn="l" defTabSz="685165">
              <a:buSzPct val="100000"/>
              <a:buAutoNum type="arabicParenR" startAt="1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来到第i行的时候，可以根据0..i-1行皇后的位置，判断能放哪些列</a:t>
            </a:r>
          </a:p>
          <a:p>
            <a:pPr marL="553402" indent="-553402" algn="l" defTabSz="685165">
              <a:buSzPct val="100000"/>
              <a:buAutoNum type="arabicParenR" startAt="1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把能放的列都尝试一遍，每次尝试修改路径数组表示当前的决策，后续返回的答案都累加返回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用位运算的方法（巧妙、常数时间快，推荐）</a:t>
            </a:r>
          </a:p>
          <a:p>
            <a:pPr marL="553402" indent="-553402" algn="l" defTabSz="685165">
              <a:buSzPct val="100000"/>
              <a:buAutoNum type="arabicParenR" startAt="1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col   : 0..i-1行皇后放置的位置因为正下方向延伸的原因，哪些列不能再放皇后</a:t>
            </a:r>
          </a:p>
          <a:p>
            <a:pPr marL="553402" indent="-553402" algn="l" defTabSz="685165">
              <a:buSzPct val="100000"/>
              <a:buAutoNum type="arabicParenR" startAt="1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left  : 0..i-1行皇后放置的位置因为左下方向延伸的原因，哪些列不能再放皇后</a:t>
            </a:r>
          </a:p>
          <a:p>
            <a:pPr marL="553402" indent="-553402" algn="l" defTabSz="685165">
              <a:buSzPct val="100000"/>
              <a:buAutoNum type="arabicParenR" startAt="1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right : 0..i-1行皇后放置的位置因为右下方向延伸的原因，哪些列不能再放皇后</a:t>
            </a:r>
          </a:p>
          <a:p>
            <a:pPr marL="553402" indent="-553402" algn="l" defTabSz="685165">
              <a:buSzPct val="100000"/>
              <a:buAutoNum type="arabicParenR" startAt="1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根据col、left、right，用位运算快速判断能放哪些列</a:t>
            </a:r>
          </a:p>
          <a:p>
            <a:pPr marL="553402" indent="-553402" algn="l" defTabSz="685165">
              <a:buSzPct val="100000"/>
              <a:buAutoNum type="arabicParenR" startAt="1"/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把能放的列都尝试一遍，每次尝试修改3个数字表示当前的决策，后续返回的答案都累加返回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