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最大公约数、同余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最大公约数、同余原理</a:t>
            </a:r>
          </a:p>
        </p:txBody>
      </p:sp>
      <p:sp>
        <p:nvSpPr>
          <p:cNvPr id="152" name="前置知识 : 无…"/>
          <p:cNvSpPr txBox="1"/>
          <p:nvPr/>
        </p:nvSpPr>
        <p:spPr>
          <a:xfrm>
            <a:off x="1206499" y="2257512"/>
            <a:ext cx="21971002" cy="1008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无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求最大公约数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欧几里得算法的过程 : 辗转相除法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正确性的证明过程见代码注释部分，我润色的证明过程非常好懂，不过直接记忆过程即可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求gcd(a,b)，其中a&gt;b，时间复杂度为O((log a)的3次方)，时间复杂度证明略，这个复杂度足够好了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4) 简单转化就可以求最小公倍数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5) 更高效求最大公约数的Stein算法、由最大公约数扩展出的“裴蜀定理”，比赛同学有兴趣可以继续研究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6) 不比赛的同学，哪怕你的目标是最顶级的公司应聘、还是考研，掌握这个只有一行的函数已经足够！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同余原理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介绍背景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加法、乘法每一步计算完后直接取模，减法则为(a-b+m)%m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要确保过程中不溢出，所以往往乘法运算的用long类型做中间变量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4) 除法的同余需要求逆元，会在【必备】课程里讲述，较难的题目才会涉及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4" name="gcd(a, b) { return b == 0 ? a : gcd(b, a % b); }"/>
          <p:cNvSpPr txBox="1"/>
          <p:nvPr/>
        </p:nvSpPr>
        <p:spPr>
          <a:xfrm>
            <a:off x="8843339" y="3366628"/>
            <a:ext cx="13741004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rgbClr val="931A68"/>
                </a:solidFill>
              </a:defRPr>
            </a:pPr>
            <a:r>
              <a:rPr>
                <a:solidFill>
                  <a:srgbClr val="000000"/>
                </a:solidFill>
              </a:rPr>
              <a:t>	gcd(a, b) { return b == 0 ? a : gcd(b, a % b);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最大公约数、同余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最大公约数、同余原理</a:t>
            </a:r>
          </a:p>
        </p:txBody>
      </p:sp>
      <p:sp>
        <p:nvSpPr>
          <p:cNvPr id="157" name="求最大公约数相关的经典题目…"/>
          <p:cNvSpPr txBox="1"/>
          <p:nvPr/>
        </p:nvSpPr>
        <p:spPr>
          <a:xfrm>
            <a:off x="1206499" y="2257512"/>
            <a:ext cx="21971002" cy="1008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求最大公约数相关的经典题目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一个正整数如果能被 a 或 b 整除，那么它是神奇的。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给定三个整数 n , a , b ，返回第 n 个神奇的数字。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因为答案可能很大，所以返回答案 对 10^9 + 7 取模 后的值。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本题用到“二分答案法”和“容斥原理”两个重要的算法，不过用的非常浅，之前没有接触过也能理解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“二分答案法”非常巧妙可以解决很多问题，整套内容会在后续的【必备】课程里做成专题视频讲述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“容斥原理”可以考的非常难，也会在后续的【扩展】课程里做成专题视频讲述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同余原理的测试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代码中用对数器进行了验证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你也可以设计实验用对数器随意验证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