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对数器打表找规律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对数器打表找规律的技巧</a:t>
            </a:r>
          </a:p>
        </p:txBody>
      </p:sp>
      <p:sp>
        <p:nvSpPr>
          <p:cNvPr id="152" name="前置知识 : 会基本递归即可，推荐去看讲解038-常见经典递归过程解析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会基本递归即可，推荐去看讲解038-常见经典递归过程解析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对数器打表找规律的使用场景 : 输入参数是简单类型，返回值也是简单类型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对数器打表找规律的过程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可以用最暴力的实现求入参不大情况下的答案，往往只需要最基本的递归能力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打印入参不大情况下的答案，然后观察规律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把规律变成代码，就是最优解了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对数器打表找规律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对数器打表找规律的技巧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 : 使用规格8和规格6的袋子买苹果问题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使用规格8和规格6的袋子买苹果问题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A和B轮流吃草最终谁会赢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判断一个数字是否是若干数量(数量&gt;1)的连续正整数的和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要求只有一个长度&gt;=2的回文子串，求所有长度为n的red字符串中好串的数量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