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根据数据量猜解法的技巧-天字第一号重要技巧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根据数据量猜解法的技巧-天字第一号重要技巧</a:t>
            </a:r>
          </a:p>
        </p:txBody>
      </p:sp>
      <p:sp>
        <p:nvSpPr>
          <p:cNvPr id="152" name="前置知识 : 讲解007-时间复杂度、讲解038-全排列递归代码的执行细节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讲解007-时间复杂度、讲解038-全排列递归代码的执行细节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一个基本事实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C/C++运行时间1s，java/python/go等其他语言运行时间1s~2s，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对应的常数指令操作量是 10^7 ~ 10^8，不管什么测试平台，不管什么cpu，都是这个数量级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所以可以根据这个基本事实，来猜测自己设计的算法最终有没有可能在规定时间内通过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运用 根据数据量猜解法技巧 的必要条件：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1，题目要给定各个入参的范围最大值，正式笔试、比赛的题目一定都会给，面试中要和面试官确认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2，对于自己设计的算法，时间复杂度要有准确的估计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这个技巧太重要了！既可以提前获知自己的方法能不能通过，也可以对题目的分析有引导作用！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根据数据量猜解法的技巧-天字第一号重要技巧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根据数据量猜解法的技巧-天字第一号重要技巧</a:t>
            </a:r>
          </a:p>
        </p:txBody>
      </p:sp>
      <p:sp>
        <p:nvSpPr>
          <p:cNvPr id="156" name="问题规模和可用算法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问题规模和可用算法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logn      n      n*logn      n*根号n      n^2      2^n      n!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 &lt;= 11          Yes      Yes      Yes         Yes        Yes      Yes      Yes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 &lt;= 25          Yes      Yes      Yes         Yes        Yes      Yes      No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 &lt;= 5000        Yes      Yes      Yes         Yes        Yes      No       No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 &lt;= 10^5        Yes      Yes      Yes         Yes        No       No       No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 &lt;= 10^6        Yes      Yes      Yes         No         No       No       No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 &lt;= 10^7        Yes      Yes      No          No         No       No       No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 &gt;= 10^8        Yes      No       No          No         No       No       No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上面每个复杂度，课上都讲过类似的过程了。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除了 n*根号n，这个复杂度常出现在“莫队算法”能解决的相关题目里，后续的【挺难】课程会有系统讲述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这张表其实作用有限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因为时间复杂度的估计很多时候并不是一个入参决定，可能是多个入参共同决定。比如O(n*m), O(n+m)等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所以最关键的就是记住常数指令操作量是 10^7 ~ 10^8，然后方法是什么复杂度就可以估计能否通过了</a:t>
            </a:r>
          </a:p>
        </p:txBody>
      </p:sp>
      <p:sp>
        <p:nvSpPr>
          <p:cNvPr id="15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根据数据量猜解法的技巧-天字第一号重要技巧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根据数据量猜解法的技巧-天字第一号重要技巧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 : 最优的技能释放顺序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 : 最优的技能释放顺序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现在有一个打怪类型的游戏，这个游戏是这样的，你有n个技能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每一个技能会有一个伤害，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同时若怪物小于等于一定的血量，则该技能可能造成双倍伤害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每一个技能最多只能释放一次，已知怪物有m点血量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现在想问你最少用几个技能能消灭掉他(血量小于等于0)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技能的数量是n，怪物的血量是m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i号技能的伤害是x[i]，i号技能触发双倍伤害的血量最小值是y[i]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m、x[i]、y[i] &lt;= 10^6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根据数据量猜解法的技巧-天字第一号重要技巧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根据数据量猜解法的技巧-天字第一号重要技巧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 : 超级回文数的数目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 : 超级回文数的数目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如果一个正整数自身是回文数，而且它也是一个回文数的平方，那么我们称这个数为超级回文数。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现在，给定两个正整数 L 和 R （以字符串形式表示），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返回包含在范围 [L, R] 中的超级回文数的数目。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</a:t>
            </a:r>
            <a:r>
              <a:rPr u="sng"/>
              <a:t>len</a:t>
            </a:r>
            <a:r>
              <a:t>(L) &lt;= 18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</a:t>
            </a:r>
            <a:r>
              <a:rPr u="sng"/>
              <a:t>len</a:t>
            </a:r>
            <a:r>
              <a:t>(R) &lt;= 18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 和 R 是表示 [1, 10^18) 范围的整数的字符串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