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缀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前缀树原理和代码详解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知道什么是树结构，比如二叉树。讲解008-数据结构分类，讲解017-二叉树基本概念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知道为什么推荐静态数组的方式实现各种结构。讲解019-处理输入和输出-推荐静态空间的实现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知道哈希表怎么用。讲解026-哈希表的使用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前缀树又叫字典树，英文名trie：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每个样本 都从头节点开始 根据 前缀字符或者前缀数字 建出来的一棵大树，就是前缀树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没有路就新建节点；已经有路了，就复用节点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前缀树的使用场景：需要根据前缀信息来查询的场景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前缀树的优点：根据前缀信息选择树上的分支，可以节省大量的时间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前缀树的缺点：比较浪费空间，和总字符数量有关，字符的种类有关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前缀树的定制：pass、end等信息</a:t>
            </a: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67715">
              <a:defRPr sz="334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这节课是前缀树的原理和代码讲解。下节课是前缀树相关题目讲解，展示前缀树在解题时的常见用法。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前缀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前缀树原理和代码详解</a:t>
            </a:r>
          </a:p>
        </p:txBody>
      </p:sp>
      <p:sp>
        <p:nvSpPr>
          <p:cNvPr id="156" name="实现前缀树 Trie 类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实现前缀树 Trie 类：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1. Trie() 初始化前缀树对象。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2. void insert(String word) 将字符串 word 插入前缀树中。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3. int search(String word) 返回前缀树中字符串 word 的实例个数。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4. int prefixNumber(String prefix) 返回前缀树中以 prefix 为前缀的字符串个数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5. void delete(String word) 从前缀树中移除字符串 word 。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spcBef>
                <a:spcPts val="1200"/>
              </a:spcBef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分别用 类描述的方式、静态数组的方式 实现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前缀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前缀树原理和代码详解</a:t>
            </a:r>
          </a:p>
        </p:txBody>
      </p:sp>
      <p:sp>
        <p:nvSpPr>
          <p:cNvPr id="160" name="前缀树的实现方式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前缀树的实现方式：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1）类描述的实现方式（动态结构）。不推荐！虽然最常用。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1. 路的可能性范围较小，用 固定数组 实现路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2. 路的可能性范围较大，用 哈希表 实现路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2）静态数组的实现方式。推荐！不仅笔试，就连比赛也能保证使用。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1. 一切都是静态数组来实现，提交准备好够用的空间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2. 如果路的可能性范围较大，就用每一位的信息建树。下节课前缀树的题目里展示</a:t>
            </a:r>
          </a:p>
        </p:txBody>
      </p:sp>
      <p:sp>
        <p:nvSpPr>
          <p:cNvPr id="161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