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048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tJau2o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target-sum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ast-stone-weight-ii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064" TargetMode="External"/><Relationship Id="rId3" Type="http://schemas.openxmlformats.org/officeDocument/2006/relationships/hyperlink" Target="https://www.nowcoder.com/practice/f9c6f980eeec43ef85be20755ddbeaf4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01背包、有依赖的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01背包、有依赖的背包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讲解067、讲解068 -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二维动态规划及其空间压缩技巧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01背包：每个物品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要和不要 </a:t>
            </a:r>
            <a:r>
              <a:t>两种可能性展开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有依赖的背包：多个物品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变成一个复合物品（互斥）</a:t>
            </a:r>
            <a:r>
              <a:t>，每件复合物品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不要和怎么要 </a:t>
            </a:r>
            <a:r>
              <a:t>多种可能性展开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时间复杂度O(物品个数 * 背包容量)，额外空间复杂度O(背包容量)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不能用01背包来解，但是非常重要的问题：非负数组前k个最小的子序列和问题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讲解069已经讲了多维费用背包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01背包、有依赖的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01背包、有依赖的背包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01背包(模版)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给定一个正数t，表示背包的容量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有n个货物，每个货物可以选择1次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每个货物有自己体积costs[i]和价值values[i]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返回在不超过总容量的情况下，怎么挑选货物能达到价值最大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返回最大的价值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https://www.luogu.com.cn/problem/P1048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01背包、有依赖的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01背包、有依赖的背包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夏季特惠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某公司游戏平台的夏季特惠开始了，你决定入手一些游戏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现在你一共有X元的预算，平台上所有的 n 个游戏均有折扣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标号为 i 的游戏的原价a_i元，现价只要b_i元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也就是说该游戏可以优惠 a_i - b_i，并且你购买该游戏能获得快乐值为w_i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由于优惠的存在，你可能做出一些冲动消费导致最终买游戏的总费用超过预算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只要满足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获得的总优惠金额&gt;=超过预算的总金额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那在心理上就不会觉得吃亏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现在你希望在心理上不觉得吃亏的前提下，获得尽可能多的快乐值。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https://leetcode.cn/problems/tJau2o/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01背包、有依赖的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01背包、有依赖的背包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目标和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给你一个非负整数数组 nums 和一个整数 target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向数组中的每个整数前添加 '+' 或 '-' ，然后串联起所有整数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可以构造一个表达式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例如nums=[2, 1]，可以在2之前添加'+' ，在1之前添加'-'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然后串联起来得到表达式 "+2-1"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返回可以通过上述方法构造的，运算结果等于 target 的不同表达式的数目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https://leetcode.cn/problems/target-sum/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01背包、有依赖的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01背包、有依赖的背包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最后一块石头的重量 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有一堆石头，用整数数组 stones 表示，其中 stones[i] 表示第 i 块石头的重量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每一回合，从中选出任意两块石头，然后将它们一起粉碎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假设石头的重量分别为 x 和 y，且 x &lt;= 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那么粉碎的可能结果如下：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x == y，那么两块石头都会被完全粉碎；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x != y，那么重量为 x 的石头将会完全粉碎，而重量为 y 的石头新重量为 y-x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最后，最多只会剩下一块 石头，返回此石头 最小的可能重量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如果没有石头剩下，就返回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https://leetcode.cn/problems/last-stone-weight-ii/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01背包、有依赖的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01背包、有依赖的背包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有依赖的背包(模版)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物品分为两大类：主件和附件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主件购买没有限制，钱够就可以；附件购买有限制，该附件所归属的主件先购买，才能购买这个附件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例如，若想买打印机或扫描仪这样的附件，必须先购买电脑这个主件。以下是一些主件及其附件的展示：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电脑：打印机，扫描仪 | 书柜：图书 | 书桌：台灯，文具 | 工作椅：无附件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每个主件最多有2个附件，并且附件不会再有附件，主件购买后，怎么去选择归属附件完全随意，钱够就可以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所有的物品编号都在1~m之间，每个物品有三个信息：价格v、重要度p、归属q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价格就是花费，价格 * 重要度 就是收益，归属就是该商品是依附于哪个编号的主件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比如一件商品信息为[300,2,6]，花费300，收益600，该商品是6号主件商品的附件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再比如一件商品信息[100,4,0]，花费100，收益400，该商品自身是主件(q==0)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给定m件商品的信息，给定总钱数n，返回在不违反购买规则的情况下最大的收益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https://www.luogu.com.cn/problem/P1064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https://www.nowcoder.com/practice/f9c6f980eeec43ef85be20755ddbeaf4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01背包、有依赖的背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01背包、有依赖的背包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非负数组前k个最小的子序列累加和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给定一个数组nums，含有n个数字，都是非负数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给定一个正数k，返回所有子序列中累加和最小的前k个累加和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子序列是包含空集的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nums[i]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注意这个数据量，用01背包的解法是不行的，时间复杂度太高了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时间复杂度O(n*logn) + O(k*logk)，额外空间复杂度O(k)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 ~ 讲解027 - 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