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largest-number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two-city-scheduling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um-number-of-days-to-eat-n-oranges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1ae8d0b6bb4e4bcdbf64ec491f63fc37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course-schedule-iii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um-cost-to-connect-sticks/" TargetMode="External"/><Relationship Id="rId3" Type="http://schemas.openxmlformats.org/officeDocument/2006/relationships/hyperlink" Target="https://www.luogu.com.cn/problem/P1090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贪心经典题目专题1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贪心经典题目专题1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讲解005、042 -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对数器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讲解025、026、027 -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基础排序、有序表、比较器、堆结构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狭义的贪心</a:t>
            </a:r>
          </a:p>
          <a:p>
            <a:pPr algn="l" defTabSz="457200">
              <a:defRPr sz="3600">
                <a:solidFill>
                  <a:srgbClr val="20212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每一步都做出在当前状态下最好或最优的选择，从而希望最终的结果是最好或最优的算法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广义的贪心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通过分析题目自身的特点和性质，只要发现让求解答案的过程得到加速的结论，都算广义的贪心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贪心是最符合自然智慧的思想，一般分析门槛不高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理解基本的排序、有序结构，有基本的逻辑思维就能理解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但是贪心的题目，千题千面，极难把握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难度在于证明局部最优可以得到全局最优，好在！我们有对数器！贪心专题2、3，这两节大量使用对数器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贪心经典题目专题1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贪心经典题目专题1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有关贪心的若干现实 &amp; 提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有关贪心的若干现实 &amp; 提醒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1，不要去纠结严格证明，每个题都去追求严格证明，浪费时间、收益很低，而且千题千面。玄学！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2，一定要掌握用对数器验证的技巧，这是解决贪心问题的关键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3，解法几乎只包含贪心思路的题目，代码量都不大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4，大量累积贪心的经验，重点不是证明，而是题目的特征，以及贪心方式的特征，做好总结方便借鉴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5，关注题目数据量，题目的解可能来自贪心，也很可能不是，如果数据量允许，能不用贪心就不用（稳）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6，贪心在笔试中出现概率不低，但是面试中出现概率较低，原因是 淘汰率 vs 区分度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7，广义的贪心无所不在，可能和别的思路结合，一般都可以通过自然智慧想明白，依然不纠结证明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贪心经典题目专题1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贪心经典题目专题1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最大数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给定一组非负整数nums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重新排列每个数的顺序（每个数不可拆分）使之组成一个最大的整数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https://leetcode.cn/problems/largest-number/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贪心经典题目专题1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贪心经典题目专题1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两地调度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公司计划面试2n个人，给定一个数组 costs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其中costs[i]=[aCosti, bCosti]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表示第i人飞往a市的费用为aCosti，飞往b市的费用为bCosti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返回将每个人都飞到a、b中某座城市的最低费用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要求每个城市都有n人抵达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https://leetcode.cn/problems/two-city-scheduling/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贪心经典题目专题1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贪心经典题目专题1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吃掉N个橘子的最少天数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厨房里总共有 n 个橘子，你决定每一天选择如下方式之一吃这些橘子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1）吃掉一个橘子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2）如果剩余橘子数 n 能被 2 整除，那么你可以吃掉 n/2 个橘子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3）如果剩余橘子数 n 能被 3 整除，那么你可以吃掉 2*(n/3) 个橘子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每天你只能从以上 3 种方案中选择一种方案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请你返回吃掉所有 n 个橘子的最少天数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https://leetcode.cn/problems/minimum-number-of-days-to-eat-n-oranges/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贪心经典题目专题1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贪心经典题目专题1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会议室II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给你一个会议时间安排的数组 intervals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每个会议时间都会包括开始和结束的时间intervals[i]=[starti, endi]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返回所需会议室的最小数量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https://leetcode.cn/problems/meeting-rooms-ii/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这题就是讲解027，题目2，最多线段重合问题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https://www.nowcoder.com/practice/1ae8d0b6bb4e4bcdbf64ec491f63fc37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贪心经典题目专题1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贪心经典题目专题1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课程表III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这里有n门不同的在线课程，按从1到n编号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给你一个数组courses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其中courses[i]=[durationi, lastDayi]表示第i门课将会持续上durationi天课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并且必须在不晚于lastDayi的时候完成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你的学期从第 1 天开始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且不能同时修读两门及两门以上的课程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返回你最多可以修读的课程数目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https://leetcode.cn/problems/course-schedule-iii/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贪心经典题目专题1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贪心经典题目专题1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连接棒材的最低费用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你有一些长度为正整数的棍子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这些长度以数组sticks的形式给出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sticks[i]是第i个木棍的长度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你可以通过支付x+y的成本将任意两个长度为x和y的棍子连接成一个棍子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你必须连接所有的棍子，直到剩下一个棍子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返回以这种方式将所有给定的棍子连接成一个棍子的最小成本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https://leetcode.cn/problems/minimum-cost-to-connect-sticks/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3" invalidUrl="" action="" tgtFrame="" tooltip="" history="1" highlightClick="0" endSnd="0"/>
              </a:rPr>
              <a:t>https://www.luogu.com.cn/problem/P1090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