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jump-game-ii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inimum-number-of-taps-to-open-to-water-a-garden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tring-transforms-into-another-string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贪心经典题目专题5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贪心经典题目专题5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讲解005、042 -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对数器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讲解025、026、027 -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基础排序、有序表、比较器、堆结构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狭义的贪心</a:t>
            </a:r>
          </a:p>
          <a:p>
            <a:pPr algn="l" defTabSz="457200">
              <a:defRPr sz="3600">
                <a:solidFill>
                  <a:srgbClr val="20212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每一步都做出在当前状态下最好或最优的选择，从而希望最终的结果是最好或最优的算法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广义的贪心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通过分析题目自身的特点和性质，只要发现让求解答案的过程得到加速的结论，都算广义的贪心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贪心是最符合自然智慧的思想，一般分析门槛不高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理解基本的排序、有序结构，有基本的逻辑思维就能理解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但是贪心的题目，千题千面，极难把握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难度在于证明局部最优可以得到全局最优，好在！我们有对数器！贪心专题2、3，这两节大量使用对数器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贪心经典题目专题5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贪心经典题目专题5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有关贪心的若干现实 &amp; 提醒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有关贪心的若干现实 &amp; 提醒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1，不要去纠结严格证明，每个题都去追求严格证明，浪费时间、收益很低，而且千题千面。玄学！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2，一定要掌握用对数器验证的技巧，这是解决贪心问题的关键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3，解法几乎只包含贪心思路的题目，代码量都不大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4，大量累积贪心的经验，重点不是证明，而是题目的特征，以及贪心方式的特征，做好总结方便借鉴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5，关注题目数据量，题目的解可能来自贪心，也很可能不是，如果数据量允许，能不用贪心就不用（稳）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6，贪心在笔试中出现概率不低，但是面试中出现概率较低，原因是 淘汰率 vs 区分度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7，广义的贪心无所不在，可能和别的思路结合，一般都可以通过自然智慧想明白，依然不纠结证明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贪心经典题目专题5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贪心经典题目专题5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跳跃游戏II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给定一个长度为n的整数数组nums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你初始在0下标，nums[i]表示你可以从i下标往右跳的最大距离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比如，nums[0] = 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表示你可以从0下标去往：1下标、2下标、3下标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你达到i下标后，可以根据nums[i]的值继续往右跳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返回你到达n-1下标的最少跳跃次数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测试用例可以保证一定能到达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https://leetcode.cn/problems/jump-game-ii/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贪心经典题目专题5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贪心经典题目专题5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灌溉花园的最少水龙头数目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在x轴上有一个一维的花园，花园长度为n，从点0开始，到点n结束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花园里总共有 n + 1 个水龙头，分别位于[0, 1, ... n]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给你一个整数n和一个长度为n+1的整数数组ranges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其中ranges[i]表示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如果打开点i处的水龙头，可以灌溉的区域为[i-ranges[i], i+ranges[i]]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请你返回可以灌溉整个花园的最少水龙头数目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如果花园始终存在无法灌溉到的地方请你返回-1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hlinkClick r:id="rId2" invalidUrl="" action="" tgtFrame="" tooltip="" history="1" highlightClick="0" endSnd="0"/>
              </a:rPr>
              <a:t>https://leetcode.cn/problems/minimum-number-of-taps-to-open-to-water-a-garden/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贪心经典题目专题5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贪心经典题目专题5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字符串转化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给出两个长度相同的字符串str1和str2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请你帮忙判断字符串str1能不能在 零次 或 多次 转化后变成字符串str2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每一次转化时，你可以将str1中出现的所有相同字母变成其他任何小写英文字母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只有在字符串str1能够通过上述方式顺利转化为字符串str2时才能返回true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https://leetcode.cn/problems/string-transforms-into-another-string/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贪心经典题目专题5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贪心经典题目专题5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过河问题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一共n人出游，他们走到一条河的西岸，想要过河到东岸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每个人都有一个渡河时间ti，西岸有一条船，一次最多乘坐两人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如果船上有一个人，划到对岸的时间，等于这个人的渡河时间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如果船上有两个人，划到对岸的时间，等于两个人的渡河时间的最大值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返回最少要花费多少时间，才能使所有人都过河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https://www.luogu.com.cn/problem/P1809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贪心经典题目专题5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贪心经典题目专题5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超级洗衣机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假设有n台超级洗衣机放在同一排上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开始的时候，每台洗衣机内可能有一定量的衣服，也可能是空的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在每一步操作中，你可以选择任意 m (1 &lt;= m &lt;= n) 台洗衣机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与此同时将每台洗衣机的一件衣服送到相邻的一台洗衣机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给定一个整数数组machines代表从左至右每台洗衣机中的衣物数量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请给出能让所有洗衣机中剩下的衣物的数量相等的最少的操作步数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如果不能使每台洗衣机中衣物的数量相等则返回-1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https://leetcode.cn/problems/super-washing-machines/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