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1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6487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25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对数器、对数器打表找规律，一定要看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博弈专题分为上、下两期，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本期为上期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上期为经典博弈问题的讲解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巴什博弈(Bash)、尼姆博弈(Nim)、斐波那契博弈(Fibonacci)、威佐夫博弈(Wythoff)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通过这些讲解会发现，这些博弈问题在考场上要临时想清楚是不太可能的，所以需要下期内容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下期为SG函数、SG定理的内容，大多数博弈类问题都可以根据SG定理来解决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这才是最重要的！因为你不可能学完所有的博弈，但是你能具备解决博弈类问题的通用技巧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博弈类问题大致分为，公平组合游戏、非公平组合游戏（绝大多数的棋类游戏）、反常游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博弈类问题大致分为，公平组合游戏、非公平组合游戏（绝大多数的棋类游戏）、反常游戏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只需要关注公平组合游戏(ICG)，反常游戏是公平组合游戏的变形，经济类博弈也不是课程所讨论的范围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1，两个玩家轮流行动且游戏方式一致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2，两个玩家对状况完全了解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3，游戏一定会在有限步数内分出胜负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4，游戏以玩家无法行动结束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博弈的双方都被认为是神之个体，因为所有玩家对状况完全了解，且充分为自己打算，绝对理性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当局面确定，结果必然注定，并且没有任何随机的成分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游戏中的每一个状态，最终导致的结果也必然注定，只有必胜态、必败态，两种状态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这一类博弈问题的结果没有任何意外，一方可以通过努力去改变结果是不可能的，这一点是反直觉的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常用对数器打表来找规律，讲解042的内容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巴什博弈(Bash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一共有n颗石子，两个人轮流拿，每次可以拿1~m颗石子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拿到最后一颗石子的人获胜，根据n、m返回谁赢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质数次方版取石子(巴什博弈扩展)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一共有n颗石子，两个人轮流拿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每一轮当前选手可以拿 p的k次方 颗石子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当前选手可以随意决定p和k，但要保证p是质数、k是自然数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根据石子数返回谁赢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如果先手赢，返回"October wins!"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如果后手赢，输出"Roy wins!"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尼姆博弈(Nim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一共有n堆石头，两人轮流进行游戏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在每个玩家的回合中，玩家需要选择任何一个非空的石头堆，并从这堆石头中移除任意正数的石头数量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谁先拿走最后的石头就获胜，返回最终谁会获胜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https://www.luogu.com.cn/problem/P2197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关于nim博弈，我们来证明一下其正确性，非常重要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全网一定是我讲的最清楚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反尼姆博弈(反常游戏)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一共有n堆石头，两人轮流进行游戏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在每个玩家的回合中，玩家需要选择任何一个非空的石头堆，并从这堆石头中移除任意正数的石头数量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谁先拿走最后的石头就失败，返回最终谁会获胜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先手获胜，打印John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后手获胜，打印Brother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https://www.luogu.com.cn/problem/P4279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斐波那契博弈(Fibonacci Game + Zeckendorf定理)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一共有n枚石子，两位玩家定了如下规则进行游戏：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先手后手轮流取石子，先手在第一轮可以取走任意的石子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接下来的每一轮当前的玩家最少要取走一个石子，最多取走上一次取的数量的2倍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当然，玩家取走的数量必须不大于目前场上剩余的石子数量，双方都以最优策略取石子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你也看出来了，根据规律先手一定会获胜，但是先手想知道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第一轮自己取走至少几颗石子就可以保证获胜了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https://www.luogu.com.cn/problem/P6487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挺难！但是全网一定是我讲的最清楚，多听几遍吧，一定能理解的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本题揭示了想在考场上研究清楚博弈问题其实很扯淡，时间根本不够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所以非常需要通用技巧，下期就讲通用的技巧，SG函数、SG定理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威佐夫博弈(Wythoff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有两堆石子，数量任意，可以不同，游戏开始由两个人轮流取石子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游戏规定，每次有两种不同的取法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在任意的一堆中取走任意多的石子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可以在两堆中同时取走相同数量的石子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最后把石子全部取完者为胜者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现在给出初始的两堆石子的数目，返回先手能不能获胜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https://www.luogu.com.cn/problem/P2252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 != (大 - 小) * 黄金分割比例，先手赢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 == (大 - 小) * 黄金分割比例，后手赢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结论直接记住，算是博闻强识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