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U148828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largest-component-size-by-common-factor/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质数判断、质因子分解、质数筛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质数判断、质因子分解、质数筛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讲解041 - 同余原理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讲解056、057 - 并查集，本节课的题目3需要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判断值较小的数字是否为质数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判断值较大的数字是否为质数，了解Miller-Rabin测试的大概过程 + 会用模版即可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某个数字所有质数因子的分解，掌握最常用的方法足够了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找出1~n范围内所有的质数，埃氏筛、欧拉筛，其实掌握埃氏筛足够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讲解097、讲解098、讲解099，可以称为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"不用多问为什么"</a:t>
            </a:r>
            <a:r>
              <a:t>专题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有兴趣可以翻帖子看证明，用纸和笔跟着推一遍是最好的方式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因为证明麻烦，并且证明过程没啥扩展性，记住用法和模版即可，当做原子技能使用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质数判断、质因子分解、质数筛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质数判断、质因子分解、质数筛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判断较小的数字是否是质数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一个数字n，从 2 开始到 根号n，看看这些数字能否被n整除即可，时间复杂度O(根号n)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质数判断、质因子分解、质数筛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质数判断、质因子分解、质数筛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判断较大的数字是否是质数(Miller-Rabin测试)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https://www.luogu.com.cn/problem/U148828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判断n是否是质数，Miller-Rabin测试大概过程：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1，每次选择1 ~ n-1范围上的随机数字，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或者指定一个比n小的质数，</a:t>
            </a:r>
            <a:r>
              <a:t>进行测试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2，测试过程的数学原理不用纠结，不重要，因为该原理除了判断质数以外，不再用于别的方面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3，原理：费马小定理、Carmichael(卡米切尔数)、二次探测定理(算法导论31章)、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乘法同余、快速幂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4，经过s次Miller-Rabin测试，s越大出错几率越低，但是速度也会越慢，一般测试20次以内即可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重点是用法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因为有乘法同余，所以想验证任意的long类型的数字，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需要注意位数的事情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代码中都标记好了，我们说明一下：java模版、 C++模版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时间复杂度O( s * (logn)的三次方 )，速度很快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质数判断、质因子分解、质数筛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质数判断、质因子分解、质数筛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质因子分解的过程  -&gt;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时间复杂度O(根号n)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有关质因数分解，课上讲的方法足够了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有兴趣的同学可以继续研究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pollard_rho启发式方法分解质因数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按公因数计算最大组件大小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给定一个由不同正整数的组成的非空数组 nums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 nums[i] 和 nums[j] 有一个大于1的公因子，那么这两个数之间有一条无向边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 nums中最大连通组件的大小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https://leetcode.cn/problems/largest-component-size-by-common-factor/</a:t>
            </a:r>
          </a:p>
        </p:txBody>
      </p:sp>
      <p:sp>
        <p:nvSpPr>
          <p:cNvPr id="166" name="// 打印所有n的质因子…"/>
          <p:cNvSpPr txBox="1"/>
          <p:nvPr/>
        </p:nvSpPr>
        <p:spPr>
          <a:xfrm>
            <a:off x="11043422" y="3253979"/>
            <a:ext cx="8345092" cy="499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// 打印所有n的质因子</a:t>
            </a: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chemeClr val="accent6">
                    <a:satOff val="-16844"/>
                    <a:lumOff val="-30747"/>
                  </a:schemeClr>
                </a:solidFill>
              </a:rPr>
              <a:t>void</a:t>
            </a:r>
            <a:r>
              <a:t> f(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</a:t>
            </a:r>
            <a:r>
              <a:rPr>
                <a:solidFill>
                  <a:srgbClr val="7E504F"/>
                </a:solidFill>
              </a:rPr>
              <a:t>n</a:t>
            </a:r>
            <a:r>
              <a:t>) {</a:t>
            </a: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931A68"/>
                </a:solidFill>
              </a:rPr>
              <a:t>for</a:t>
            </a:r>
            <a:r>
              <a:t> (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</a:t>
            </a:r>
            <a:r>
              <a:rPr>
                <a:solidFill>
                  <a:srgbClr val="7E504F"/>
                </a:solidFill>
              </a:rPr>
              <a:t>j</a:t>
            </a:r>
            <a:r>
              <a:t> = 2; </a:t>
            </a:r>
            <a:r>
              <a:rPr>
                <a:solidFill>
                  <a:srgbClr val="7E504F"/>
                </a:solidFill>
              </a:rPr>
              <a:t>j</a:t>
            </a:r>
            <a:r>
              <a:t> * </a:t>
            </a:r>
            <a:r>
              <a:rPr>
                <a:solidFill>
                  <a:srgbClr val="7E504F"/>
                </a:solidFill>
              </a:rPr>
              <a:t>j</a:t>
            </a:r>
            <a:r>
              <a:t> &lt;= </a:t>
            </a:r>
            <a:r>
              <a:rPr>
                <a:solidFill>
                  <a:srgbClr val="7E504F"/>
                </a:solidFill>
              </a:rPr>
              <a:t>n</a:t>
            </a:r>
            <a:r>
              <a:t>; </a:t>
            </a:r>
            <a:r>
              <a:rPr>
                <a:solidFill>
                  <a:srgbClr val="7E504F"/>
                </a:solidFill>
              </a:rPr>
              <a:t>j</a:t>
            </a:r>
            <a:r>
              <a:t>++) {      </a:t>
            </a: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	</a:t>
            </a:r>
            <a:r>
              <a:rPr>
                <a:solidFill>
                  <a:srgbClr val="931A68"/>
                </a:solidFill>
              </a:rPr>
              <a:t>if</a:t>
            </a:r>
            <a:r>
              <a:t> (</a:t>
            </a:r>
            <a:r>
              <a:rPr>
                <a:solidFill>
                  <a:srgbClr val="7E504F"/>
                </a:solidFill>
              </a:rPr>
              <a:t>n</a:t>
            </a:r>
            <a:r>
              <a:t> % </a:t>
            </a:r>
            <a:r>
              <a:rPr>
                <a:solidFill>
                  <a:srgbClr val="7E504F"/>
                </a:solidFill>
              </a:rPr>
              <a:t>j</a:t>
            </a:r>
            <a:r>
              <a:t> == 0) {</a:t>
            </a: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		print(</a:t>
            </a:r>
            <a:r>
              <a:rPr>
                <a:solidFill>
                  <a:srgbClr val="7E504F"/>
                </a:solidFill>
              </a:rPr>
              <a:t>j</a:t>
            </a:r>
            <a:r>
              <a:t>);</a:t>
            </a: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		</a:t>
            </a:r>
            <a:r>
              <a:rPr>
                <a:solidFill>
                  <a:srgbClr val="931A68"/>
                </a:solidFill>
              </a:rPr>
              <a:t>while</a:t>
            </a:r>
            <a:r>
              <a:t> (</a:t>
            </a:r>
            <a:r>
              <a:rPr>
                <a:solidFill>
                  <a:srgbClr val="7E504F"/>
                </a:solidFill>
              </a:rPr>
              <a:t>n</a:t>
            </a:r>
            <a:r>
              <a:t> % </a:t>
            </a:r>
            <a:r>
              <a:rPr>
                <a:solidFill>
                  <a:srgbClr val="7E504F"/>
                </a:solidFill>
              </a:rPr>
              <a:t>j</a:t>
            </a:r>
            <a:r>
              <a:t> == 0) { </a:t>
            </a:r>
            <a:r>
              <a:rPr>
                <a:solidFill>
                  <a:srgbClr val="7E504F"/>
                </a:solidFill>
              </a:rPr>
              <a:t>n</a:t>
            </a:r>
            <a:r>
              <a:t> /= </a:t>
            </a:r>
            <a:r>
              <a:rPr>
                <a:solidFill>
                  <a:srgbClr val="7E504F"/>
                </a:solidFill>
              </a:rPr>
              <a:t>j</a:t>
            </a:r>
            <a:r>
              <a:t>; }</a:t>
            </a: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	}</a:t>
            </a: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}</a:t>
            </a: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931A68"/>
                </a:solidFill>
              </a:rPr>
              <a:t>if</a:t>
            </a:r>
            <a:r>
              <a:t> (</a:t>
            </a:r>
            <a:r>
              <a:rPr>
                <a:solidFill>
                  <a:srgbClr val="7E504F"/>
                </a:solidFill>
              </a:rPr>
              <a:t>n</a:t>
            </a:r>
            <a:r>
              <a:t> &gt; 1) {</a:t>
            </a: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	print(</a:t>
            </a:r>
            <a:r>
              <a:rPr>
                <a:solidFill>
                  <a:srgbClr val="7E504F"/>
                </a:solidFill>
              </a:rPr>
              <a:t>n</a:t>
            </a:r>
            <a:r>
              <a:t>);</a:t>
            </a: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}</a:t>
            </a: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质数判断、质因子分解、质数筛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质数判断、质因子分解、质数筛</a:t>
            </a:r>
          </a:p>
        </p:txBody>
      </p:sp>
      <p:sp>
        <p:nvSpPr>
          <p:cNvPr id="169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0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给定整数n，返回 1~n 范围上所有的质数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埃氏筛，时间复杂度O(n * log(logn))，我们图解一下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欧拉筛，时间复杂度O(n)，很精妙，我们图解一下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其实掌握埃氏筛足够了，因为时间复杂度非常接近线性了，而且常数时间很不错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给定整数n，返回 小于n 的质数的数量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https://leetcode.cn/problems/count-primes/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