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50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811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同余原理，同余的意义，加减乘同余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讲解066、讲解067、讲解068、讲解069 -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讲解080、讲解081 -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状压dp，题目5需要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乘法快速幂，一个数字的n次方怎么算最快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逆元的意义 &amp; 除法同余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连续数字逆元的线性递推 &amp; 连续阶乘逆元的线性递推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容斥原理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讲解097、讲解098、讲解099，可以称为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"不用多问为什么"</a:t>
            </a:r>
            <a:r>
              <a:t>专题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有兴趣可以翻帖子看证明，用纸和笔跟着推一遍是最好的方式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因为证明麻烦，并且证明过程没啥扩展性，记住用法和模版即可，当做原子技能使用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9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多次查询购买方法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一共有4种硬币，面值分别为v0、v1、v2、v3，这个永远是确定的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每次去购物的细节由一个数组arr来表示，每次购物都是一次查询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arr[0] = 携带v0面值的硬币数量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arr[1] = 携带v1面值的硬币数量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arr[2] = 携带v2面值的硬币数量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arr[3] = 携带v3面值的硬币数量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arr[4] = 本次购物一定要花多少钱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返回每次有多少种花钱的方法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v0、v1、v2、v3、arr[i]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查询数量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https://www.luogu.com.cn/problem/P1450</a:t>
            </a:r>
          </a:p>
        </p:txBody>
      </p:sp>
      <p:sp>
        <p:nvSpPr>
          <p:cNvPr id="192" name="本题需要理解…"/>
          <p:cNvSpPr txBox="1"/>
          <p:nvPr/>
        </p:nvSpPr>
        <p:spPr>
          <a:xfrm>
            <a:off x="14836541" y="6302399"/>
            <a:ext cx="4503689" cy="271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</a:t>
            </a:r>
          </a:p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讲解074 - 完全背包</a:t>
            </a:r>
          </a:p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讲解080 - 状压dp</a:t>
            </a:r>
          </a:p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不会的同学看一下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95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6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播放列表的数量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给定三个参数，n、l、k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你的音乐播放器里有n首不同的歌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在旅途中你的旅伴想要听l首歌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听得歌曲不一定不同，即允许歌曲重复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请你为她按如下两条规则创建一个播放列表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每首歌至少播放一次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一首歌只有在其他k首歌播放完之后才能再次播放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返回可以满足要求的播放列表的数量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结果可能很大对1000000007取模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https://leetcode.cn/problems/number-of-music-playlists/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当计算结果比较大时，考试、比赛时经常要求结果对一个数字取余，比如 % 100000000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当计算结果比较大时，考试、比赛时经常要求结果对一个数字取余，比如 % 1000000007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在讲解041中，讲解了加法、减法、乘法如何让中间结果取余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总的来说：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加法和乘法，可以让每个中间结果直接取余，最后结果就是正确的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减法，只需要让每个减完的结果 + MOD，然后 % MOD，最后结果就是正确的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除法呢？不能这么做，比如下面的例子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 / 5，结果对3取余。正确结果是10 / 5得到2，2 % 3得到2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但是如果中间结果直接取余，10 % 3得到1，5 % 3得到2，(1 / 2) % 3得到0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会发现结果对不上，这是因为除法同余有比较特别的处理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也就是除数先转化成逆元，然后让被除数乘以逆元，逆元就是倒数的意思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如果你想计算：a / b，然后 % MOD结果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如果你想计算：a / b，然后 % MOD结果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必须保证a/b可以整除，每次有除法的时候，都需要保证绝对能整除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必须保证MOD是质数，求逆元的原理是费马小定理，要求MOD是质数，比如1000000007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必须保证b和MOD的最大公约数为1，也就是b和MOD互质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题目给定的数据一定会满足上面三点，那么就有如下的结论，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直接记住，证明略，不用多问为什么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先求 1/b 的乘法同余数，也就是b的逆元，b的逆元 = b的(MOD-2)次方 % MOD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然后，(a / b) % MOD的结果，等于，((a % MOD) * (b的逆元)) % MOD的结果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比如，(10 / 5) % 3，先求5的1次方 % 3 = 2，((10 % 3) * 2) % 3，结果得到2，这是正确的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你可以假设各种例子，a、b、MOD，但要保证 : a/b能整除、MOD是质数、b和MOD互质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单个除数求逆元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时间复杂度O(log MOD)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连续数字逆元的线性递推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连续数字逆元的线性递推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 % p意义下，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1、2、3 . . . n，求每个数的逆元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用inv[i]，代表i的逆元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7E504F"/>
                </a:solidFill>
              </a:rPr>
              <a:t>1</a:t>
            </a:r>
            <a:r>
              <a:t>] =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 =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) (</a:t>
            </a:r>
            <a:r>
              <a:rPr>
                <a:solidFill>
                  <a:srgbClr val="0326CC"/>
                </a:solidFill>
              </a:rPr>
              <a:t>p</a:t>
            </a:r>
            <a:r>
              <a:t> - (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) </a:t>
            </a: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0326CC"/>
                </a:solidFill>
              </a:rPr>
              <a:t>p</a:t>
            </a:r>
            <a:r>
              <a:t> % </a:t>
            </a:r>
            <a:r>
              <a:rPr>
                <a:solidFill>
                  <a:srgbClr val="7E504F"/>
                </a:solidFill>
              </a:rPr>
              <a:t>i</a:t>
            </a:r>
            <a:r>
              <a:t>] * (</a:t>
            </a:r>
            <a:r>
              <a:rPr>
                <a:solidFill>
                  <a:srgbClr val="0326CC"/>
                </a:solidFill>
              </a:rPr>
              <a:t>p</a:t>
            </a:r>
            <a:r>
              <a:t> / </a:t>
            </a:r>
            <a:r>
              <a:rPr>
                <a:solidFill>
                  <a:srgbClr val="7E504F"/>
                </a:solidFill>
              </a:rPr>
              <a:t>i</a:t>
            </a:r>
            <a:r>
              <a:t>) % </a:t>
            </a:r>
            <a:r>
              <a:rPr>
                <a:solidFill>
                  <a:srgbClr val="0326CC"/>
                </a:solidFill>
              </a:rPr>
              <a:t>p</a:t>
            </a:r>
            <a:r>
              <a:t>); // 从左往右线性递推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连续阶乘逆元的线性递推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 % p意义下，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1!、2!、3! . . . n!，求每个数的逆元，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用inv[i]，代表i!的逆元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先求n!乘法同余的结果，假设为a，然后求a的逆元，假设为b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7E504F"/>
                </a:solidFill>
              </a:rPr>
              <a:t>n</a:t>
            </a:r>
            <a:r>
              <a:t>] = 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] = ((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) (</a:t>
            </a:r>
            <a:r>
              <a:rPr>
                <a:solidFill>
                  <a:srgbClr val="7E504F"/>
                </a:solidFill>
              </a:rPr>
              <a:t>i</a:t>
            </a:r>
            <a:r>
              <a:t> + 1) * </a:t>
            </a:r>
            <a:r>
              <a:rPr>
                <a:solidFill>
                  <a:srgbClr val="0326CC"/>
                </a:solidFill>
              </a:rPr>
              <a:t>inv</a:t>
            </a:r>
            <a:r>
              <a:t>[</a:t>
            </a:r>
            <a:r>
              <a:rPr>
                <a:solidFill>
                  <a:srgbClr val="7E504F"/>
                </a:solidFill>
              </a:rPr>
              <a:t>i</a:t>
            </a:r>
            <a:r>
              <a:t> + 1]) % </a:t>
            </a:r>
            <a:r>
              <a:rPr>
                <a:solidFill>
                  <a:srgbClr val="0326CC"/>
                </a:solidFill>
              </a:rPr>
              <a:t>MOD</a:t>
            </a:r>
            <a:r>
              <a:t>; // 从右往左线性递推</a:t>
            </a:r>
          </a:p>
        </p:txBody>
      </p:sp>
      <p:sp>
        <p:nvSpPr>
          <p:cNvPr id="170" name="直接记住…"/>
          <p:cNvSpPr txBox="1"/>
          <p:nvPr/>
        </p:nvSpPr>
        <p:spPr>
          <a:xfrm>
            <a:off x="15235406" y="4213291"/>
            <a:ext cx="33147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直接记住</a:t>
            </a:r>
          </a:p>
          <a:p>
            <a: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不用多问为什么</a:t>
            </a:r>
          </a:p>
        </p:txBody>
      </p:sp>
      <p:sp>
        <p:nvSpPr>
          <p:cNvPr id="171" name="道理其实容易理解"/>
          <p:cNvSpPr txBox="1"/>
          <p:nvPr/>
        </p:nvSpPr>
        <p:spPr>
          <a:xfrm>
            <a:off x="15006806" y="9648142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道理其实容易理解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7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连续数字逆元的线性递推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给定n、p，求1∼n中所有整数在模p意义下的乘法逆元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 *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&lt; p &lt; 20000528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输入保证p为质数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https://www.luogu.com.cn/problem/P3811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7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连续阶乘逆元的线性递推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实现组合公式C(n,m)的计算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最终结果 % 1000000007后返回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 &lt;= n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8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3" name="容斥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容斥原理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道理很简单，课上说明一下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有关题目可不容易，核心是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如何设计出快速查询若干集合交集数量</a:t>
            </a:r>
            <a:r>
              <a:t>的问答系统，常见的题型有两类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1）打表查询（题目4、题目5）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2）不用查询直接公式化简（题目6）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逆元和除法同余、容斥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逆元和除法同余、容斥原理</a:t>
            </a:r>
          </a:p>
        </p:txBody>
      </p:sp>
      <p:sp>
        <p:nvSpPr>
          <p:cNvPr id="18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最大公约数为1的子序列数量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给你一个数组，返回有多少个子序列的最大公约数是1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结果可能很大对1000000007取模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https://www.luogu.com.cn/problem/CF803F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nums[i]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扩展问题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最大公约数为k的子序列数量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给定一个长度为n的正数数组nums，还有正数k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返回有多少子序列的最大公约数为k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