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btree-of-another-tre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KMP算法的内容分为两期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本期为 KMP算法原理和代码详解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 KMP算法相关题目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这一定是KMP算法讲解最清晰的视频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s1字符串是否包含s2字符串，如果包含返回s1中包含s2的最左开头位置，不包含返回-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s1字符串是否包含s2字符串，如果包含返回s1中包含s2的最左开头位置，不包含返回-1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暴力方法就是s1的每个位置都做开头，然后去匹配s2整体，时间复杂度O(n *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KMP算法可以做到时间复杂度O(n +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KMP算法详解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理解next数组的定义，定义是一切的关键，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前缀和后缀的最大匹配长度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假设已经有了next数组，详解匹配过程是如何得到加速的，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加速过程有2个理解核心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理解了匹配主流程之后，详解next数组如何快速生成，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不停跳跃的过程有1个理解核心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KMP算法代码详解，主流程 + next数组生成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时间复杂度O(n)的证明，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直接从代码层次就可以分析出来，分析方式好理解，但是比较特别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我们图解一下，例子会很详细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以后可以认为，求解1个位置的next数组的值，时间复杂度O(1)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很多题目中都有next数组的使用，具体请看下期 - KMP算法相关题目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另一棵树的子树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给你两棵二叉树root和subRoot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检验root中是否包含和subRoot具有相同结构和节点值的子树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如果存在，返回true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否则，返回false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https://leetcode.cn/problems/subtree-of-another-tree/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本题需要理解二叉树先序序列化，讲解036，题目5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