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391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824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inked-list-in-binary-tree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find-all-good-string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MP算法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讲解084、讲解085 -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数位dp，本节课题目4需要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讲解100 -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KMP算法原理和代码详解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KMP算法的内容分为两期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上期为 KMP算法原理和代码详解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本期为 KMP算法相关题目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上节课提到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求解s2的next数组时间复杂度O(n)，均摊下来，1个位置求next值的复杂度O(1)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匹配的主流程时间复杂度O(n)，均摊下来，s1中1个位置的比对过程，跳转的代价O(1)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很多和匹配相关的问题，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都会使用next数组来加速匹配过程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MP算法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最短循环节的长度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给你一个字符串s，它一定是由某个循环节不断自我连接形成的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题目保证至少重复2次，但是最后一个循环节不一定完整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现在想知道s的最短循环节是多长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https://www.luogu.com.cn/problem/P4391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MP算法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不停删除之后剩下的字符串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给定一个字符串s1，如果其中含有s2字符串，就删除最左出现的那个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删除之后s1剩下的字符重新拼接在一起，再删除最左出现的那个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如此周而复始，返回最终剩下的字符串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https://www.luogu.com.cn/problem/P4824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MP算法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二叉树中的链表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给你一棵以root为根的二叉树、一个以head为头的链表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在二叉树中，有很多一直向下的路径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如果某个路径上的数值等于以head为头的整个链表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返回True，否则返回False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https://leetcode.cn/problems/linked-list-in-binary-tree/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MP算法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KMP算法相关题目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找到所有好字符串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给你两个长度为n的字符串s1和s2，以及一个字符串evil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好字符串的定义为 : 长度为n，字典序大于等于s1，字典序小于等于s2，且不包含evil字符串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返回好字符串的数量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由于答案很大返回对1000000007取余的结果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https://leetcode.cn/problems/find-all-good-strings/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