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357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11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C自动机原理、优化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AC自动机原理、优化、代码详解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讲解044、讲解045 -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前缀树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链式前向星建图、图的遍历，本节课题目1需要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讲解084、讲解085 -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数位dp，本节课题目2需要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讲解100、讲解101 -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KMP算法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AC自动机原理讲解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AC自动机中对于fail指针的理解，涉及KMP算法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AC自动机中防止fail指针绕圈的优化，涉及三个场景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经过优化后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建立AC自动机 + 遍历文章，总的时间复杂度为 O(所有目标字符串的总字符数量 + 文章长度)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这是讲解AC自动机最全面、最清晰的视频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C自动机原理、优化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AC自动机原理、优化、代码详解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自动机又叫确定有限状态自动机，是对信号序列进行判定的数学模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自动机又叫确定有限状态自动机，是对信号序列进行判定的数学模型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比如，判定s1是否包含s2、判定s是否是回文，等等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自动机并不是具体的算法、数据结构，只是数学模型，更多是概念上的内容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每种自动机实现方式可能有多种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常见的自动机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前缀树，讲解044、讲解045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KMP自动机，理解KMP算法即可，讲解100、讲解101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回文自动机，理解Manacher算法即可，讲解103，下节课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后缀自动机(SAM)，理解后缀数组的用法即可，【挺难】课程里会安排讲述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AC自动机，本节课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C自动机原理、优化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AC自动机原理、优化、代码详解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AC自动机的功能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AC自动机的功能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给你若干目标字符串，还有一篇文章，返回每个目标字符串在文章中出现了几次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AC自动机就是加上了fail指针的前缀树，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经典的AC自动机，课上图解一下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fail指针含义：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AC自动机上的某个节点a，表示某个目标串的前缀串s的终止节点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所有目标字符串的前缀串，要求和s的某个后缀串完全一样，并且要求长度最大，并且不能是s的整体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满足这三点的前缀串假设为t，那么节点a的fail指针就指向t的终止节点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够绕的！意义何在？意义在于保留所有匹配成功的可能性！思想来自KMP算法，课上重点说明一下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一旦匹配失败，就通过fail指针绕圈找到能继续的节点，然后继续匹配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C自动机原理、优化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AC自动机原理、优化、代码详解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使用经典AC自动机，会出现fail指针绕圈的现象，具体有如下三个场景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使用经典AC自动机，会出现fail指针绕圈的现象，具体有如下三个场景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1，建立AC自动机时设置fail指针；遍历文章时，匹配失败去寻找支路。都需要fail指针绕圈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优化方式：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课上会重点图解，这是固定的优化，以后建立AC自动机都可以这么做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2，遍历文章时，不知道是否命中了某个目标字符串，需要fail指针绕圈，进行词频传递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优化方式：只让当前节点收集词频，在遍历文章结束之后，再统一进行如下处理，防止绕圈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根据fail指针建立反图，然后利用图的遍历来汇总每个节点的词频，题目1的定制优化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3，遍历文章时，不知道是否命中了某个目标字符串，需要fail指针绕圈，进行及时报警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优化方式：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在设置fail指针时，把命中标记前移防止绕圈，题目2的定制优化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经过这样的优化，在遍历文章时，就不需要fail指针的跳转了，甚至可以忽略fail指针的存在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操作fail指针只需要发生在建立AC自动机时，或者文章遍历结束后的离线处理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C自动机原理、优化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AC自动机原理、优化、代码详解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AC自动机模版(威力加强版)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给你若干目标字符串，还有一篇文章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返回每个目标字符串在文章中出现了几次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https://www.luogu.com.cn/problem/P5357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经典AC自动机实现略过，因为fail的指针绕圈行为会让复杂度变高，经常无法通过测试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所以直接讲优化后的版本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本题需要理解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讲解059 - 链式前向星建图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本题防止fail指针绕圈的方式为：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遍历文章时，不进行fail指针绕圈，来到的节点收集词频即可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遍历文章后，根据fail指针建立反图(其实是一颗树)，用树的遍历来汇总每个节点的词频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C自动机原理、优化、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AC自动机原理、优化、代码详解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数数(利用AC自动机检查命中)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我们称一个正整数x为幸运数字的条件为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x的十进制中不包含数字串集合s中任意一个元素作为子串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例如s = { 22, 333, 0233 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233是幸运数字，2333、20233、3223不是幸运数字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给定n和s，计算不大于n的幸运数字的个数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答案对1000000007取模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https://www.luogu.com.cn/problem/P3311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本题需要理解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讲解084、讲解085 - 数位dp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防止fail指针绕圈的方式为：设置fail指针时，把命中单词的标识设置给fail指针上游的节点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