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410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本期视频会讲述Manacher算法、扩展KMP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下期视频会讲述Manacher算法相关题目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这是讲解Manacher算法、扩展KMP，最清晰的视频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预告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讲解105会讲述字符串哈希的内容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这是解决子串比对问题的利器，比使用KMP算法和next数组更加灵活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Manacher算法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Manacher算法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求解字符串s的最长回文子串长度只是Manacher算法最微不足道的应用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其中理解回文半径数组有大用处，下节课会非常高频的使用到回文半径数组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扩展KMP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如果理解了Manacher算法，理解扩展KMP是非常容易的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理解Manacher算法的重要步骤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理解Manacher算法的重要步骤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1，暴力方法如何寻找最长回文子串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2，Manacher扩展串，可以方便的寻找奇长度、偶长度的回文，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扩展字符可以随意设置，不会影响计算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3，回文半径和真实回文长度的对应，真实长度 = p[i] - 1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4，扩展回文串结尾下标和真实回文串终止位置的对应，真实回文串终止位置 = 扩展回文串结尾下标 / 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5，理解回文半径数组p、理解回文覆盖最右边界r、理解回文中心c，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6，Manacher算法的加速过程，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当来到的中心点i，如何利用p、r、c来进行回文扩展，课上详细图解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a，i没有被r包住，那么以i为中心直接扩展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b，i被r包住，对称点 2*c-i 的回文半径，在大回文区域以内，直接确定p[i] = p[2*c-i]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c，i被r包住，对称点 2*c-i 的回文半径，在大回文区域以外，直接确定p[i] = r - i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d，i被r包住，对称点 2*c-i 的回文半径，撞线大回文区域的边界，从r之外的位置进行扩展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7，Manacher算法的时间复杂度分析，时间复杂度O(n)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8，Manacher算法代码讲解，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理解巧妙的while是如何兼顾四种情况的，代码中无需四种情况的判断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Manacher算法模版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求字符串s中最长回文子串的长度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https://www.luogu.com.cn/problem/P3805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尤其是求解回文半径数组，一定要掌握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扩展KMP，又称Z算法、Z函数，Z Algorithm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扩展KMP，又称Z算法、Z函数，Z Algorithm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理解了Manacher算法，再去理解扩展KMP会非常容易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理解扩展KMP的重要步骤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1，理解z数组、理解匹配右边界r、理解匹配中心c，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2，理解扩展KMP的过程，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当来到的出发点i，如何利用z、r、c来进扩展过程的加速，课上详细图解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a，i没有被r包住，那么以i为出发点直接扩展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b，i被r包住，但是前点 i-c 的扩展长度，对应在大扩展区域以内，直接确定z[i] = z[i-c]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c，i被r包住，但是前点 i-c 的扩展长度，对应在大扩展区域以外，直接确定z[i] = r - i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d，i被r包住，但是前点 i-c 的扩展长度，对应在大扩展区域的边界，从r之外的位置进行扩展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3，理解了Manacher算法，可以轻易理解生成z数组的时间复杂度O(n)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4，甚至代码都和Manacher算法高度相似，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巧妙的while兼顾四种情况，代码中无需四种情况的判断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5，理解了z数组的生成过程，那么e数组的生成过程同理，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课上会图解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扩展KMP模版，又称Z算法或Z函数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给定两个字符串a、b，求出两个数组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b与b每一个后缀串的最长公共前缀长度，z数组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b与a每一个后缀串的最长公共前缀长度，e数组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计算出要求的两个数组后，输出这两个数组的权值即可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对于一个数组x，i位置的权值定义为 : (i * (x[i] + 1))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数组权值为所有位置权值的异或和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https://www.luogu.com.cn/problem/P5410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nacher算法、扩展KMP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Manacher算法、扩展KMP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将单词恢复初始状态所需的最短时间II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给你一个下标从0开始的字符串word和一个整数k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在每一秒，必须执行以下操作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移除word的前k个字符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在word的末尾添加k个任意字符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添加的字符不必和移除的字符相同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返回将word恢复到初始状态所需的最短时间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该时间必须大于零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https://leetcode.cn/problems/minimum-time-to-revert-word-to-initial-state-ii/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本题也可以用字符串哈希来解决，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将在讲解105讲述字符串哈希，这是解决子串比对问题的利器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