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763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0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unique-substrings-with-equal-digit-frequency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find-the-index-of-the-first-occurrence-in-a-string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epeated-string-match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bstring-with-concatenation-of-all-word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二进制基础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同余原理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哈希函数特征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字符串哈希：如何得到整个字符串的哈希值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字符串哈希：如何快速得到字符串中任意子串的哈希值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字符串哈希实战题目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哈希函数非常重要，下期视频会讲述哈希函数的更多内容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根据匹配定义求匹配子串的数量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给定长为n的源串s，以及长度为m的模式串p，还有一个正数k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s'与s匹配的定义为，s'与s长度相同，且最多有k个位置字符不同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要求查找源串中有多少子串与模式串匹配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https://www.luogu.com.cn/problem/P3763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哈希函数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哈希函数的用处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把复杂样本变成数字，以后复杂样本之间的对比，就变成了数字之间的对比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哈希函数的基本性质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1）输入参数的可能性是无限的，输出的值范围相对有限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2）输入同样的样本一定得到同样的输出值，也就是哈希函数没有任何随机机制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3）输入不同的样本也可能得到同样的输出值，此时叫哈希碰撞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</a:t>
            </a:r>
            <a:r>
              <a:t>输入大量不同的样本，得到的大量输出值，会几乎均匀的分布在整个输出域上，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哈希函数的种类很多，但都符合上述性质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性质4是最重要的，哈希碰撞理论上无法避免，但是好的哈希函数会让碰撞几率变的很低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可以把性质4直观理解为：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不管有没有规律，也不管多么相似，总之一堆不同的输入，得到的输出结果从分布上看，熵最大！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哈希函数的算法有很多，字符串哈希是其中最常用的，也是唯一需要掌握代码实现的哈希函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哈希函数的算法有很多，字符串哈希是其中最常用的，也是唯一需要掌握代码实现的哈希函数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字符串哈希：如何得到整个字符串的哈希值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1）理解long类型自然溢出，计算加、减、乘时，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自然溢出后的状态等同于对2的64次方取模的值状态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2）字符串转化成base进制的数字并让其自然溢出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3）base可以选择一些质数比如：433、499、599、1000000007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也可以选择已经被证实了很好用的值：31、131、1313、13131、131313等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建议选择质数，不要选经典值，因为会被出题人刻意构造碰撞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4）转化时让每一位的值从1开始，不从0开始，这样就得到了一个long类型的数字代表字符串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5）利用数字的比较去替代字符串的比较，可以大大减少复杂度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字符串哈希从理论上说会有碰撞导致出错，但现实中的算法考察样本量太少了，出错概率非常低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即便是出错了，也可以更换进制数base，再去赌，一定能赌赢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没错！是玄学！但是好用！堪称赌狗的胜利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字符串哈希：如何快速得到字符串中任意子串的哈希值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字符串哈希：如何快速得到字符串中任意子串的哈希值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1）选择一个质数做进制数，base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2）得到base的各种次方，在自然溢出下的结果，用pow数组记录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3）得到每个位置的hash[i]，hash[i] = hash[i-1] * base + s[i] - 'a' + 1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4）子串s[l...r]的哈希值 = hash[r] - hash[l-1] * base的(r-l+1)次方，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课上会重点讲解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字符串中子串对比变成哈希值对比非常好用的！大量节省时间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很多较难的算法都可以被字符串哈希替代，都是因为子串对比的代价变为O(1)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字符串哈希易于理解且使用灵活，因为非常方便的子串对比，很多难题变得非常好想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统计有多少个不同的字符串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独特子串的数量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给你一个由数字组成的字符串s，返回s中独特子字符串数量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独特子串定义：每一个数字出现的频率都相同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https://leetcode.cn/problems/unique-substrings-with-equal-digit-frequency/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字符串哈希得到子串哈希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利用字符串哈希的便利性替代KMP算法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https://leetcode.cn/problems/find-the-index-of-the-first-occurrence-in-a-string/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字符串哈希也能替代Manacher算法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不过时间复杂度没有Manacher算法解决回文类的问题好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Manacher算法生成回文半径数组，时间复杂度O(n)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字符串哈希替代Manacher算法生成回文半径数组，时间复杂度O(n * logn)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这里不再详述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重复叠加字符串匹配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给定两个字符串a和b，寻找重复叠加字符串a的最小次数，使得字符串b成为叠加后的字符串a的子串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如果不存在则返回 -1。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字符串"abc"重复叠加0次是""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重复叠加1次是"abc"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重复叠加2次是"abcabc"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https://leetcode.cn/problems/repeated-string-match/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字符串哈希原理、代码、题目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字符串哈希原理、代码、题目详解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串联所有单词的子串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给定一个字符串s和一个字符串数组words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words中所有字符串长度相同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s中的串联子串是指一个包含 words中所有字符串以任意顺序排列连接起来的子串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例如words = { "ab","cd","ef"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那么"abcdef"、"abefcd"、"cdabef"、"cdefab"、"efabcd"、"efcdab"都是串联子串。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"acdbef"不是串联子串，因为他不是任何words排列的连接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返回所有串联子串在s中的开始索引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你可以以任意顺序返回答案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https://leetcode.cn/problems/substring-with-concatenation-of-all-words/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