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大厂面试中经常漫聊的有趣算法问题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大厂面试中经常漫聊的有趣算法问题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讲解025、讲解026、讲解027 -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堆结构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讲解031、讲解032 - 位运算、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位图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讲解016 -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哈希函数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本节课讲述：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蓄水池采样（有代码）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内存限制类问题（纯聊）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文件排序问题（纯聊）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热词问题（纯聊）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多线程任务分配问题（纯聊）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跳出思维定式的系统设计（纯聊）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囚徒生存问题（有代码）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大厂面试中经常漫聊的有趣算法问题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大厂面试中经常漫聊的有趣算法问题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914400">
              <a:lnSpc>
                <a:spcPct val="90000"/>
              </a:lnSpc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蓄水池采样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假设有一个不停吐出球的机器，每次吐出1号球、2号球、3号球...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有一个袋子只能装下10个球，每次机器吐出的球，要么放入袋子，要么永远扔掉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如何做到机器吐出每一个球之后，所有吐出的球都等概率被放进袋子里</a:t>
            </a:r>
          </a:p>
          <a:p>
            <a:pPr algn="l" defTabSz="914400">
              <a:buFont typeface="Arial"/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914400">
              <a:buFont typeface="Arial"/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扩展：</a:t>
            </a:r>
          </a:p>
          <a:p>
            <a:pPr algn="l" defTabSz="914400">
              <a:buFont typeface="Arial"/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如何设计一个抽奖系统，一天内所有登录的用户都有均等的中奖机会，一共100人中奖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大厂面试中经常漫聊的有趣算法问题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大厂面试中经常漫聊的有趣算法问题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内存限制类问题</a:t>
            </a:r>
          </a:p>
          <a:p>
            <a:pPr algn="l" defTabSz="914400">
              <a:lnSpc>
                <a:spcPct val="90000"/>
              </a:lnSpc>
              <a:spcBef>
                <a:spcPts val="1000"/>
              </a:spcBef>
              <a:buFont typeface="Arial"/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32</a:t>
            </a:r>
            <a:r>
              <a:t>位无符号整数的范围是</a:t>
            </a:r>
            <a:r>
              <a:t>0 ~ 4,294,967,295。现在有一个正好包含</a:t>
            </a:r>
            <a:r>
              <a:t>40</a:t>
            </a:r>
            <a:r>
              <a:t>亿个无符号整数的文件</a:t>
            </a:r>
          </a:p>
          <a:p>
            <a:pPr algn="l" defTabSz="914400">
              <a:lnSpc>
                <a:spcPct val="90000"/>
              </a:lnSpc>
              <a:spcBef>
                <a:spcPts val="1000"/>
              </a:spcBef>
              <a:buFont typeface="Arial"/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可以使用最多</a:t>
            </a:r>
            <a:r>
              <a:t>1GB</a:t>
            </a:r>
            <a:r>
              <a:t>的内存，怎么找到出现次数最多的数</a:t>
            </a:r>
          </a:p>
          <a:p>
            <a:pPr algn="l" defTabSz="914400">
              <a:lnSpc>
                <a:spcPct val="90000"/>
              </a:lnSpc>
              <a:spcBef>
                <a:spcPts val="1000"/>
              </a:spcBef>
              <a:buFont typeface="Arial"/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本题为上节课的内容，讲解106的视频从 16分30秒 ~ 30分30秒</a:t>
            </a:r>
          </a:p>
          <a:p>
            <a:pPr algn="l" defTabSz="914400">
              <a:lnSpc>
                <a:spcPct val="90000"/>
              </a:lnSpc>
              <a:spcBef>
                <a:spcPts val="1000"/>
              </a:spcBef>
              <a:buFont typeface="Arial"/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914400">
              <a:lnSpc>
                <a:spcPct val="90000"/>
              </a:lnSpc>
              <a:spcBef>
                <a:spcPts val="1000"/>
              </a:spcBef>
              <a:buFont typeface="Arial"/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32</a:t>
            </a:r>
            <a:r>
              <a:t>位无符号整数的范围是</a:t>
            </a:r>
            <a:r>
              <a:t>0 ~ 4,294,967,295。现在有一个正好包含</a:t>
            </a:r>
            <a:r>
              <a:t>40</a:t>
            </a:r>
            <a:r>
              <a:t>亿个无符号整数的文件</a:t>
            </a:r>
          </a:p>
          <a:p>
            <a:pPr algn="l" defTabSz="914400">
              <a:lnSpc>
                <a:spcPct val="90000"/>
              </a:lnSpc>
              <a:spcBef>
                <a:spcPts val="1000"/>
              </a:spcBef>
              <a:buFont typeface="Arial"/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</a:t>
            </a:r>
            <a:r>
              <a:t>内存只有</a:t>
            </a:r>
            <a:r>
              <a:t>1GB，找到所有没出现过的数字</a:t>
            </a:r>
          </a:p>
          <a:p>
            <a:pPr algn="l" defTabSz="914400">
              <a:lnSpc>
                <a:spcPct val="90000"/>
              </a:lnSpc>
              <a:spcBef>
                <a:spcPts val="1000"/>
              </a:spcBef>
              <a:buFont typeface="Arial"/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</a:t>
            </a:r>
            <a:r>
              <a:t>内存只有</a:t>
            </a:r>
            <a:r>
              <a:t>1GB，找出所有出现了两次的数</a:t>
            </a:r>
          </a:p>
          <a:p>
            <a:pPr algn="l" defTabSz="914400">
              <a:lnSpc>
                <a:spcPct val="90000"/>
              </a:lnSpc>
              <a:spcBef>
                <a:spcPts val="1000"/>
              </a:spcBef>
              <a:buFont typeface="Arial"/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3，</a:t>
            </a:r>
            <a:r>
              <a:t>内存只有为</a:t>
            </a:r>
            <a:r>
              <a:t>3KB</a:t>
            </a:r>
            <a:r>
              <a:t>，只用找到一个没出现过的数字</a:t>
            </a:r>
          </a:p>
          <a:p>
            <a:pPr algn="l" defTabSz="914400">
              <a:lnSpc>
                <a:spcPct val="90000"/>
              </a:lnSpc>
              <a:spcBef>
                <a:spcPts val="1000"/>
              </a:spcBef>
              <a:buFont typeface="Arial"/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4，</a:t>
            </a:r>
            <a:r>
              <a:t>内存只有几个变量的空间，只用找到一个没出现过的数字</a:t>
            </a:r>
          </a:p>
          <a:p>
            <a:pPr algn="l" defTabSz="914400">
              <a:lnSpc>
                <a:spcPct val="90000"/>
              </a:lnSpc>
              <a:spcBef>
                <a:spcPts val="1000"/>
              </a:spcBef>
              <a:buFont typeface="Arial"/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5，内存只有</a:t>
            </a:r>
            <a:r>
              <a:t>3KB</a:t>
            </a:r>
            <a:r>
              <a:t>，找到这</a:t>
            </a:r>
            <a:r>
              <a:t>40</a:t>
            </a:r>
            <a:r>
              <a:t>亿个整数的上中位数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大厂面试中经常漫聊的有趣算法问题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大厂面试中经常漫聊的有趣算法问题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文件排序问题</a:t>
            </a:r>
          </a:p>
          <a:p>
            <a:pPr algn="l" defTabSz="914400">
              <a:lnSpc>
                <a:spcPct val="90000"/>
              </a:lnSpc>
              <a:spcBef>
                <a:spcPts val="1000"/>
              </a:spcBef>
              <a:buFont typeface="Arial"/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32</a:t>
            </a:r>
            <a:r>
              <a:t>位无符号整数的范围是</a:t>
            </a:r>
            <a:r>
              <a:t>0 ~ 4,294,967,295</a:t>
            </a:r>
          </a:p>
          <a:p>
            <a:pPr algn="l" defTabSz="914400">
              <a:lnSpc>
                <a:spcPct val="90000"/>
              </a:lnSpc>
              <a:spcBef>
                <a:spcPts val="1000"/>
              </a:spcBef>
              <a:buFont typeface="Arial"/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有一个</a:t>
            </a:r>
            <a:r>
              <a:t>10G</a:t>
            </a:r>
            <a:r>
              <a:t>大小的文件</a:t>
            </a:r>
          </a:p>
          <a:p>
            <a:pPr algn="l" defTabSz="914400">
              <a:lnSpc>
                <a:spcPct val="90000"/>
              </a:lnSpc>
              <a:spcBef>
                <a:spcPts val="1000"/>
              </a:spcBef>
              <a:buFont typeface="Arial"/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每一行都装着这种类型的数字</a:t>
            </a:r>
          </a:p>
          <a:p>
            <a:pPr algn="l" defTabSz="914400">
              <a:lnSpc>
                <a:spcPct val="90000"/>
              </a:lnSpc>
              <a:spcBef>
                <a:spcPts val="1000"/>
              </a:spcBef>
              <a:buFont typeface="Arial"/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整个文件是无序的</a:t>
            </a:r>
          </a:p>
          <a:p>
            <a:pPr algn="l" defTabSz="914400">
              <a:lnSpc>
                <a:spcPct val="90000"/>
              </a:lnSpc>
              <a:spcBef>
                <a:spcPts val="1000"/>
              </a:spcBef>
              <a:buFont typeface="Arial"/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</a:t>
            </a:r>
            <a:r>
              <a:t>5G</a:t>
            </a:r>
            <a:r>
              <a:t>的内存空间</a:t>
            </a:r>
          </a:p>
          <a:p>
            <a:pPr algn="l" defTabSz="914400">
              <a:lnSpc>
                <a:spcPct val="90000"/>
              </a:lnSpc>
              <a:spcBef>
                <a:spcPts val="1000"/>
              </a:spcBef>
              <a:buFont typeface="Arial"/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请你输出一个</a:t>
            </a:r>
            <a:r>
              <a:t>10G</a:t>
            </a:r>
            <a:r>
              <a:t>大小的文件是原文件所有数字排序的结果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大厂面试中经常漫聊的有趣算法问题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大厂面试中经常漫聊的有趣算法问题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热词问题</a:t>
            </a:r>
          </a:p>
          <a:p>
            <a:pPr algn="l" defTabSz="914400">
              <a:lnSpc>
                <a:spcPct val="90000"/>
              </a:lnSpc>
              <a:spcBef>
                <a:spcPts val="1000"/>
              </a:spcBef>
              <a:buFont typeface="Arial"/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某搜索公司一天的用户搜索词汇是100亿规模的数据量</a:t>
            </a:r>
          </a:p>
          <a:p>
            <a:pPr algn="l" defTabSz="914400">
              <a:lnSpc>
                <a:spcPct val="90000"/>
              </a:lnSpc>
              <a:spcBef>
                <a:spcPts val="1000"/>
              </a:spcBef>
              <a:buFont typeface="Arial"/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每个搜索词汇不超过64字节</a:t>
            </a:r>
          </a:p>
          <a:p>
            <a:pPr algn="l" defTabSz="914400">
              <a:lnSpc>
                <a:spcPct val="90000"/>
              </a:lnSpc>
              <a:spcBef>
                <a:spcPts val="1000"/>
              </a:spcBef>
              <a:buFont typeface="Arial"/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请设计一种每天从凌晨0点开始重新统计</a:t>
            </a:r>
          </a:p>
          <a:p>
            <a:pPr algn="l" defTabSz="914400">
              <a:lnSpc>
                <a:spcPct val="90000"/>
              </a:lnSpc>
              <a:spcBef>
                <a:spcPts val="1000"/>
              </a:spcBef>
              <a:buFont typeface="Arial"/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当天的任何时刻都能快速显示</a:t>
            </a:r>
            <a:r>
              <a:t>Top100高频</a:t>
            </a:r>
            <a:r>
              <a:t>词的可行办法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大厂面试中经常漫聊的有趣算法问题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大厂面试中经常漫聊的有趣算法问题</a:t>
            </a:r>
          </a:p>
        </p:txBody>
      </p:sp>
      <p:sp>
        <p:nvSpPr>
          <p:cNvPr id="17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3" name="题目5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题目5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多线程任务分配问题</a:t>
            </a:r>
          </a:p>
          <a:p>
            <a:pPr algn="l" defTabSz="914400">
              <a:lnSpc>
                <a:spcPct val="90000"/>
              </a:lnSpc>
              <a:spcBef>
                <a:spcPts val="1000"/>
              </a:spcBef>
              <a:buFont typeface="Arial"/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给定一个List&lt;String&gt; list，每个字符串的长度在1 ~ 1000之间，字符串数量20亿</a:t>
            </a:r>
          </a:p>
          <a:p>
            <a:pPr algn="l" defTabSz="914400">
              <a:lnSpc>
                <a:spcPct val="90000"/>
              </a:lnSpc>
              <a:spcBef>
                <a:spcPts val="1000"/>
              </a:spcBef>
              <a:buFont typeface="Arial"/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每个字符串类似 : "hello,world,have,hello,world"</a:t>
            </a:r>
          </a:p>
          <a:p>
            <a:pPr algn="l" defTabSz="914400">
              <a:lnSpc>
                <a:spcPct val="90000"/>
              </a:lnSpc>
              <a:spcBef>
                <a:spcPts val="1000"/>
              </a:spcBef>
              <a:buFont typeface="Arial"/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这个字符串中有2个hello，2个world，1个have</a:t>
            </a:r>
          </a:p>
          <a:p>
            <a:pPr algn="l" defTabSz="914400">
              <a:lnSpc>
                <a:spcPct val="90000"/>
              </a:lnSpc>
              <a:spcBef>
                <a:spcPts val="1000"/>
              </a:spcBef>
              <a:buFont typeface="Arial"/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请设计一种多线程处理方案</a:t>
            </a:r>
          </a:p>
          <a:p>
            <a:pPr algn="l" defTabSz="914400">
              <a:lnSpc>
                <a:spcPct val="90000"/>
              </a:lnSpc>
              <a:spcBef>
                <a:spcPts val="1000"/>
              </a:spcBef>
              <a:buFont typeface="Arial"/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统计list中每个字符串，切分出来的单词数量，并且汇总</a:t>
            </a:r>
          </a:p>
          <a:p>
            <a:pPr algn="l" defTabSz="914400">
              <a:lnSpc>
                <a:spcPct val="90000"/>
              </a:lnSpc>
              <a:spcBef>
                <a:spcPts val="1000"/>
              </a:spcBef>
              <a:buFont typeface="Arial"/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最终返回一个HashMap&lt;String, Integer&gt;表示每个字符串在list中一共出现的次数</a:t>
            </a:r>
          </a:p>
          <a:p>
            <a:pPr algn="l" defTabSz="914400">
              <a:lnSpc>
                <a:spcPct val="90000"/>
              </a:lnSpc>
              <a:spcBef>
                <a:spcPts val="1000"/>
              </a:spcBef>
              <a:buFont typeface="Arial"/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机器资源允许你最多开100个线程</a:t>
            </a:r>
          </a:p>
          <a:p>
            <a:pPr algn="l" defTabSz="914400">
              <a:lnSpc>
                <a:spcPct val="90000"/>
              </a:lnSpc>
              <a:spcBef>
                <a:spcPts val="1000"/>
              </a:spcBef>
              <a:buFont typeface="Arial"/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可以用多线程读取list列表，也可以用多线程写入HashMap</a:t>
            </a:r>
          </a:p>
          <a:p>
            <a:pPr algn="l" defTabSz="914400">
              <a:lnSpc>
                <a:spcPct val="90000"/>
              </a:lnSpc>
              <a:spcBef>
                <a:spcPts val="1000"/>
              </a:spcBef>
              <a:buFont typeface="Arial"/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怎么设计一种多线程的处理流程，让完成目标的速度尽量快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大厂面试中经常漫聊的有趣算法问题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大厂面试中经常漫聊的有趣算法问题</a:t>
            </a:r>
          </a:p>
        </p:txBody>
      </p:sp>
      <p:sp>
        <p:nvSpPr>
          <p:cNvPr id="17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7" name="题目6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题目6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跳出思维定式的系统设计</a:t>
            </a:r>
          </a:p>
          <a:p>
            <a:pPr algn="l" defTabSz="914400">
              <a:lnSpc>
                <a:spcPct val="90000"/>
              </a:lnSpc>
              <a:spcBef>
                <a:spcPts val="1000"/>
              </a:spcBef>
              <a:buFont typeface="Arial"/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请设计一个生成uuid的系统，要求理论上决不允许出现相同的id</a:t>
            </a:r>
          </a:p>
          <a:p>
            <a:pPr algn="l" defTabSz="914400">
              <a:lnSpc>
                <a:spcPct val="90000"/>
              </a:lnSpc>
              <a:spcBef>
                <a:spcPts val="1000"/>
              </a:spcBef>
              <a:buFont typeface="Arial"/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该系统供全球使用，需要支持每秒数百万亿级别的并发</a:t>
            </a:r>
          </a:p>
          <a:p>
            <a:pPr algn="l" defTabSz="914400">
              <a:lnSpc>
                <a:spcPct val="90000"/>
              </a:lnSpc>
              <a:spcBef>
                <a:spcPts val="1000"/>
              </a:spcBef>
              <a:buFont typeface="Arial"/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你的系统只需要源源不断生成uuid即可，除此之外不需要维持任何关系</a:t>
            </a:r>
          </a:p>
          <a:p>
            <a:pPr algn="l" defTabSz="914400">
              <a:lnSpc>
                <a:spcPct val="90000"/>
              </a:lnSpc>
              <a:spcBef>
                <a:spcPts val="1000"/>
              </a:spcBef>
              <a:buFont typeface="Arial"/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该系统如何设计？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大厂面试中经常漫聊的有趣算法问题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大厂面试中经常漫聊的有趣算法问题</a:t>
            </a:r>
          </a:p>
        </p:txBody>
      </p:sp>
      <p:sp>
        <p:nvSpPr>
          <p:cNvPr id="18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1" name="题目7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题目7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囚徒生存问题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有100个犯人被关在监狱，犯人编号0~99，监狱长准备了100个盒子，盒子编号0~99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这100个盒子排成一排，放在一个房间里面，盒子编号从左往右有序排列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最开始时，每个犯人的编号放在每个盒子里，两种编号一一对应，监狱长构思了一个处决犯人的计划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监狱长打开了很多盒子，并交换了盒子里犯人的编号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交换行为完全随机，但依然保持每个盒子都有一个犯人编号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监狱长规定，每个犯人单独进入房间，可以打开50个盒子，寻找自己的编号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该犯人全程无法和其他犯人进行任何交流，并且不能交换盒子中的编号，只能打开查看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寻找过程结束后把所有盒子关上，走出房间，然后下一个犯人再进入房间，重复上述过程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监狱长规定，每个犯人在尝试50次的过程中，都需要找到自己的编号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如果有任何一个犯人没有做到这一点，100个犯人全部处决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所有犯人在一起交谈的时机只能发生在游戏开始之前，游戏一旦开始直到最后一个人结束都无法交流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请尽量制定一个让所有犯人存活概率最大的策略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