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om/problems/range-sum-query-2d-mutable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讲解047、讲解048 -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一维差分、二维前缀和 &amp; 二维差分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树状数组维护信息的类型 &amp; 树状数组与线段树的比较 &amp; 线段树预告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一维数组上实现：单点增加、范围查询的树状数组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一维数组上实现：范围增加、单点查询的树状数组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一维数组上实现：范围增加、范围查询的树状数组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二维数组上实现：单点增加、范围查询的树状数组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二维数组上实现：范围增加、范围查询的树状数组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树状数组相关题目，进一步练习树状数组的使用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状数组维护信息的类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树状数组维护信息的类型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一般用来维护可差分的信息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比如：累加和、累乘积、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或者出题人发现了某个可差分信息来出题考你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不可差分的信息</a:t>
            </a:r>
            <a:r>
              <a:t>，比如：最大值、最小值、除此之外的很多信息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不可差分的信息一般不用树状数组维护，会选择用线段树维护，因为线段树维护的方式思考难度更低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树状数组维护不可差分信息的内容不再讲述，后续会详细讲解线段树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大多数情况下，线段树可以替代树状数组，两者的时间复杂度差不多，单次调用都是O(log n)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线段树的优势：用法全面、思考难度低、维护信息类型多（包括可差分信息、不可差分信息）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线段树的劣势：代码较多、使用空间较大、常数时间稍差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树状数组优势：代码量少、使用空间少、常数时间优异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树状数组劣势：维护信息的类型少、维护某些不可差分的信息时思考难度大并且不易实现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线段树会从讲解110开始讲述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树状数组单点增加、范围查询模版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https://www.luogu.com.cn/problem/P3374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这是使用树状数组最常见的方式，笔试、比赛中都大量出现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树状数组中信息的组织方式，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当i位置增加v时，如下位置都获得该值 : i += i &amp; -i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当计算[1..i]范围的累加和时，把如下位置的值都加上 : i -= i &amp; -i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神奇的lowbit，可以将上述的组织，优雅、方便的实现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以上所有细节，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课上都重点图解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单次调用时间复杂度O(log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树状数组范围增加、单点查询模版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理解这个用法需要先理解一维差分，请先掌握讲解047的视频，前13分钟的内容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理解了上述内容，针对本用法，课上会重点图解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单次调用时间复杂度O(log n)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这种用法往往会被线段树替代，不过树状数组实现代码很少，很容易写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树状数组范围增加、范围查询模版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https://www.luogu.com.cn/problem/P3372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理解这个用法需要先理解一维差分，请先掌握讲解047的视频，前13分钟的内容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理解了上述内容，针对本用法，需要进一步分解一维差分，课上图解一下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单次调用时间复杂度O(log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这种用法其实是线段树的模版，但是树状数组也能实现，而且代码少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不过一般遇到这种问题就选择线段树实现了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二维数组上单点增加、范围查询，使用树状数组的模版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https://leetcode.com/problems/range-sum-query-2d-mutable/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理解这个用法需要先理解二维前缀和，请先掌握讲解048的视频，前1小时06分的内容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本用法和题目1类似，一维数组上构建树状数组，只在一个维度上展开，本用法在两个维度上展开即可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证明比较复杂，记住即可，好在非常容易记忆，代码也简单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单次调用时间复杂度O(log n * log m)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二维数组上范围增加、单点查询的用法，不再讲述，因为二维数组的这些用法可以被题目5一并解决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状数组原理、扩展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树状数组原理、扩展、代码详解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二维数组上范围增加、范围查询，使用树状数组的模版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https://www.luogu.com.cn/problem/P4514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理解这个用法需要先理解二维前缀和 &amp; 二维差分，请先掌握讲解048的视频，前1小时06分的内容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本用法需要进一步拆解二维差分，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课上图解一下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单次调用时间复杂度O(log n * log m)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这个用法的代码实现，java实现和C++实现的说明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该用法也可以用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线段树的树套树</a:t>
            </a:r>
            <a:r>
              <a:t>替代，替代之后使用空间更大，改写的代码更多，理解会更难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线段树会从讲解110开始讲述，但是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线段树的树套树</a:t>
            </a:r>
            <a:r>
              <a:t>会在【挺难】标签下的视频里讲述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