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908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637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树状数组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树状数组相关题目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讲解022 -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归并分治</a:t>
            </a:r>
            <a:r>
              <a:t>，本节课题目1、题目5需要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讲解059 -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链式前向星建图</a:t>
            </a:r>
            <a:r>
              <a:t>，本节课题目5需要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讲解108 -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树状数组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上节课讲述：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树状数组原理、扩展、代码详解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树状数组相关题目，进一步练习树状数组的使用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最经典的用法：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一维数组上的单点增加、范围查询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本节课所有题目都和这个用法有关，这是树状数组最常考的用法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其他用法的相关题目要么比较冷门，要么可以被线段树解决，讲解110会开始讲述线段树的内容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树状数组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树状数组相关题目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逆序对数量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 i &lt; j 且 arr[i] &gt; arr[j]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那么(i,j)就是一个逆序对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求arr中逆序对的数量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arr[i]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https://www.luogu.com.cn/problem/P1908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归并分治实现 : 无需离散化代码、使用空间少、常数时间优良。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不能实时查询，只能是离线的批量过程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树状数组实现 : 需要离散化代码、使用空间多、常数时间稍慢。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可以实时查询，也就是在线的查询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两种方法都要掌握，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树状数组可以方便的在每个位置进行查询（在线）</a:t>
            </a:r>
            <a:r>
              <a:t>，很多题目都需要这种类型的查询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两个方法的时间复杂度都是O(n * logn)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树状数组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树状数组相关题目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升序三元组数量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给定一个数组arr，如果i &lt; j &lt; k且arr[i] &lt; arr[j] &lt; arr[k]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那么称(i, j, k)为一个升序三元组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返回arr中升序三元组的数量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https://www.luogu.com.cn/problem/P1637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树状数组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树状数组相关题目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最长递增子序列的个数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给定一个未排序的整数数组nums，返回最长递增子序列的个数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https://leetcode.cn/problems/number-of-longest-increasing-subsequence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本题在讲解072，最长递增子序列问题与扩展，就做出过预告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具体可以看讲解072视频最后的部分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树状数组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树状数组相关题目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HH的项链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一共有n个位置，每个位置颜色给定，i位置的颜色是arr[i]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一共有m个查询，question[i] = {li, ri}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表示第i条查询想查arr[li..ri]范围上一共有多少种不同颜色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返回每条查询的答案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n、m、arr[i]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li &lt;= ri &lt;= 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https://www.luogu.com.cn/problem/P1972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树状数组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树状数组相关题目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得到回文串的最少操作次数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给你一个只包含小写英文字母的字符串s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每一次操作可以选择s中两个相邻的字符进行交换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返回将s变成回文串的最少操作次数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输入数据会确保s一定能变成一个回文串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https://leetcode.cn/problems/minimum-number-of-moves-to-make-palindrome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