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interval-to-include-each-query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the-skyline-problem/" TargetMode="External"/><Relationship Id="rId3" Type="http://schemas.openxmlformats.org/officeDocument/2006/relationships/hyperlink" Target="https://www.luogu.com.cn/problem/P1904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490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856" TargetMode="External"/><Relationship Id="rId3" Type="http://schemas.openxmlformats.org/officeDocument/2006/relationships/hyperlink" Target="http://poj.org/problem?id=1177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专题6-线段树与扫描线结合的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线段树专题6-线段树与扫描线结合的题目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讲解025、讲解026 - 堆结构、定义比较器使用堆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线段树原理和代码详解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讲解111 - 线段树的离散化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线段树专题讲述顺序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专题1：线段树原理和代码详解，讲解110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专题2：线段树的离散化、二分搜索、特别修改，讲解111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专题3：线段树维护更多类型的信息，讲解112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专题4：线段树解决区间合并的问题，讲解113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专题5：开点线段树、区间最值和历史最值，讲解114</a:t>
            </a:r>
          </a:p>
          <a:p>
            <a:pPr algn="l" defTabSz="718184">
              <a:defRPr sz="3132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专题6：线段树与扫描线结合的题目，讲解115，本节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线段树与动态规划结合的内容，后续【扩展】标签下的课程里继续安排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树套树、可持久化线段树、树链剖分等内容，后续【挺难】标签下的课程里会安排</a:t>
            </a: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18184">
              <a:defRPr sz="313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这个系列一定是全网有关线段树最好的教学视频，觉得好帮忙推荐给身边的人！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专题6-线段树与扫描线结合的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线段树专题6-线段树与扫描线结合的题目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包含每个查询的最小区间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给你一个二维整数数组intervals，其中intervals[i] = [l, r]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表示第i个区间开始于l，结束于r，区间的长度是r-l+1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给你一个整数数组queries，queries[i]表示要查询的位置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答案是所有包含queries[i]的区间中，最小长度的区间是多长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返回数组对应查询的所有答案，如果不存在这样的区间那么答案是-1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https://leetcode.cn/problems/minimum-interval-to-include-each-query/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专题6-线段树与扫描线结合的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线段树专题6-线段树与扫描线结合的题目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天际线问题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https://leetcode.cn/problems/the-skyline-problem/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3" invalidUrl="" action="" tgtFrame="" tooltip="" history="1" highlightClick="0" endSnd="0"/>
              </a:rPr>
              <a:t>https://www.luogu.com.cn/problem/P1904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专题6-线段树与扫描线结合的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线段树专题6-线段树与扫描线结合的题目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矩形面积并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https://www.luogu.com.cn/problem/P5490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专题6-线段树与扫描线结合的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线段树专题6-线段树与扫描线结合的题目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矩形周长并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https://www.luogu.com.cn/problem/P1856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3" invalidUrl="" action="" tgtFrame="" tooltip="" history="1" highlightClick="0" endSnd="0"/>
              </a:rPr>
              <a:t>http://poj.org/problem?id=1177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段树专题6-线段树与扫描线结合的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线段树专题6-线段树与扫描线结合的题目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扫描线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扫描线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根据实际出现的边界来处理，边界从小到大依次扫描过去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扫描到每个边界时，把该边界造成的影响维护好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扫描的期间求解想要的答案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如果边界造成的影响比较简单，那么用简单结构维护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题目1、题目2 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扫描线 + 堆 + 延迟删除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如果边界造成的影响比较复杂，那么用高级结构维护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题目3、题目4 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扫描线 + 离散化 + 线段树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扫描线不是什么高深的算法，只是一种流程的设计，并且可以和很多内容结合起来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本节课只是剖砖引玉，讲述最常见的经典问题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