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摩尔投票大加强，线段树里捉海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摩尔投票大加强，线段树里捉海王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讲解113 - 线段树解决区间合并的问题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前置知识只有本节课题目6需要，其他题不需要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摩尔投票算法又被戏称为寻找水王算法，是大厂笔试、面试非常高频的考点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本节视频讲述：摩尔投票6连问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摩尔投票大加强，线段树里捉海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摩尔投票大加强，线段树里捉海王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出现次数大于n/2的数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给定一个大小为n的数组nums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水王数是指在数组中出现次数大于n/2的数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返回其中的水王数，如果数组不存在水王数返回-1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https://leetcode.cn/problems/majority-element/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摩尔投票大加强，线段树里捉海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摩尔投票大加强，线段树里捉海王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摩尔投票智力题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给定一堆选票，一开始所有选票都是背面向上、正面向下的放在桌子上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每张选票的正面写着投给了谁，每张选票的背面毫无差别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你有一台机器，可以验证任意两张选票上写的人名是否一样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如果有任何一个人，得票数超过半数，那么该人当选，宣告投票成功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如果没有人得票超过半数，那么无人当选，宣告投票失败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你只能利用机器，并且在全程不看选票正面的情况下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如何知道投票是成功还是失败？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如果失败，你需要向众人宣布这一点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如果投票成功，你需要找出任何一张写有当选人名字的选票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然后当着众人的面，在最后时刻才翻开这张选票，公布出当选者的名字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摩尔投票大加强，线段树里捉海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摩尔投票大加强，线段树里捉海王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摩尔投票可以并发执行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如果允许多线程，如何让摩尔投票过程得到加速？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摩尔投票大加强，线段树里捉海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摩尔投票大加强，线段树里捉海王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划分左右使其水王数相同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给定一个大小为n的数组nums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水王数是指在数组中出现次数大于n/2的数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返回其中的一个划分点下标，使得左侧水王数等于右侧水王数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如果数组不存在这样的划分返回-1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https://leetcode.cn/problems/minimum-index-of-a-valid-split/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摩尔投票大加强，线段树里捉海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摩尔投票大加强，线段树里捉海王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出现次数大于n/k的数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给定一个大小为n的数组nums，给定一个较小的正数k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水王数是指在数组中出现次数大于n/k的数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返回所有的水王数，如果没有水王数返回空列表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https://leetcode.cn/problems/majority-element-ii/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摩尔投票大加强，线段树里捉海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摩尔投票大加强，线段树里捉海王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子数组里的海王数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子数组的海王数首先必须是子数组上出现次数最多的数(水王数)，并且要求出现次数&gt;=t，t是参数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设计一个数据结构并实现如下两个方法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MajorityChecker(int[] arr) : 用数组arr对MajorityChecker初始化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int query(int l, int r, int t) : 返回arr[l...r]上的海王数，不存在返回-1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https://leetcode.cn/problems/online-majority-element-in-subarray/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