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5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880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89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judge.net/problem/UVA-11235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讲解003、讲解006 - 二进制基础、二分搜索基础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辗转相除法求最大公约数，本节课题目3需要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讲解066、讲解067、讲解068、讲解069 - 动态规划基础，想系统学习动态规划看讲解066~讲解088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倍增算法、ST表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从下节课讲解118开始，会安排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树上问题的专题，包括树上倍增、lca问题等等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关于二进制的两个小问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关于二进制的两个小问题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1，给定一个正数x，已知x一定可以用m个二进制位表示，从高位到低位打印x每一位的状态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2，给定一个正数x，打印&lt;=x最大的2的幂，到底是2的几次方，要掌握防止溢出的写法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倍增算法和ST表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倍增算法和ST表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线段上有n个点，给定每个点i往右边跳1步能最远覆盖的点jump[i]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已知从任意点出发都能到达最后的点，并且在i &lt; j时，必有jump[i] &lt;= jump[j]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1）如何构建一张表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可以查询从任意点出发：跳1步、跳2步、跳4步、跳8步..每回最远能到达的点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也就是可以查询，从任意点i出发，任意跳(2的p次方)步，最远能到达的点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2）如何快速计算任意的两点之间，最少跳几步能到达？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构建出的表叫做ST表(Sparse Table)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构建方式：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st[i][p] = st[[i][p-1]][p-1]，p代表：跳2的p次方步</a:t>
            </a:r>
            <a:r>
              <a:t>，表大小为n * logn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利用ST表，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从x到y跳跃的过程中，先从最大步长开始，每次步长减少一半去尝试，最终得到答案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倍增算法 + ST表应用题目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倍增算法 + ST表应用题目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国旗计划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给定点的数量m，点的编号1~m，所有点围成一个环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i号点一定顺时针到达i+1号点，最终m号点顺指针回到1号点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给定n条线段，每条线段(a, b)，表示线段从点a顺时针到点b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输入数据保证所有线段可以把整个环覆盖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输入数据保证每条线段不会完全在另一条线段的内部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也就是线段之间可能有重合但一定互不包含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返回一个长度为n的结果数组ans，ans[x]表示一定选x号线段的情况下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至少选几条线段能覆盖整个环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构建更多类型的ST表，先解决一个实际的问题，然后再做总结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构建更多类型的ST表，先解决一个实际的问题，然后再做总结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ST表维护最大值和最小值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给定一个长度为n的数组arr，一共有m次查询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每次查询arr[l~r]上的最大值和最小值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每次查询只需要打印最大值-最小值的结果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https://www.luogu.com.cn/problem/P2880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ST表的适用范围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ST表的适用范围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如果A区间和B区间可能有重叠的部分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但是并不影响A+B区间的答案，能通过 A区间答案 和 B区间答案 就加工出来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那么对应的区间询问，就是一个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可重复贡献问题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例如：区间最大值，区间最小值、区间公约数等，但是区间求和就不符合这个要求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再例如：区间按位与、区间按位或，ST表都能高效地解决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ST表的优势和劣势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RMQ问题(Range Maximum/Minimum Query)可以用ST表维护，也可以用线段树等结构维护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ST表的优势：构建过程时间复杂度O(n * logn)，单次查询时间复杂度O(1)，代码量较小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ST表的劣势：需要空间较大，能维护的信息非常有限，不支持修改操作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ST表维护最大公约数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给定一个长度为n的数组arr，一共有m次查询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每次查询arr[l~r]上所有数的最大公约数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https://www.luogu.com.cn/problem/P1890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倍增算法和ST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倍增算法和ST表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ST表应用题目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ST表应用题目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出现次数最多的数有几个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给定一个长度为n的数组arr，该数组一定是有序的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一共有m次查询，每次查询arr[l~r]上出现次数最多的数有几个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题目查看 : https://www.luogu.com.cn/problem/UVA11235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题目提交 : </a:t>
            </a:r>
            <a:r>
              <a:rPr>
                <a:hlinkClick r:id="rId2" invalidUrl="" action="" tgtFrame="" tooltip="" history="1" highlightClick="0" endSnd="0"/>
              </a:rPr>
              <a:t>https://vjudge.net/problem/UVA-11235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