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9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讲解056、讲解057 -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并查集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树型dp</a:t>
            </a:r>
            <a:r>
              <a:t>，系统学习动态规划看讲解066~讲解088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倍增算法和ST表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每个节点只有一个头节点的图结构，就叫做树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如果所有节点形成一棵树，那么节点数为n，那么边的数量为n-1，也可能整体是森林结构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树上问题所指的树，包括一叉树、二叉树、多叉树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1）建立每个节点的深度表，deep数组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2）建立每个节点往上跳1步、跳2步、跳4步、跳8步..能到达的节点编号，ST表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3）给定任意节点i，可以快速查询，从i节点往上走的路径中位于第s层的节点编号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生成deep数组时间复杂度O(n)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生成ST表时间复杂度O(n * 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单次查询时间复杂度O(log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树节点的第K个祖先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树上有n个节点，编号0 ~ n-1，树的结构用parent数组代表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其中parent[i]是节点i的父节点，树的根节点是编号为0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树节点i的第k个祖先节点，是从节点i开始往上跳k步所来到的节点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实现TreeAncestor类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TreeAncestor(int n, int[] parent) : 初始化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getKthAncestor(int i, int k) : 返回节点i的第k个祖先节点，不存在返回-1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https://leetcode.cn/problems/kth-ancestor-of-a-tree-node/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LCA问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LCA问题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给定树上的任意两点a和b，如何快速查询出a和b的最低公共祖先，常见的有三个方法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1）树上倍增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2）tarjan算法+并查集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3）树链剖分，后续的课会讲述！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树上倍增解决LCA问题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算法过程：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1）先让a和b往上跳到同一层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2）利用倍增算法找到a和b的最低公共祖先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如果节点数为n，建立预处理结构的时间复杂度O(n*logn)，单次查询的时间复杂度O(log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优势是可以在线查询，如果一共m条查询，那么查询的总复杂度O(m * 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树上倍增解决LCA问题，迭代版代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树上倍增解决LCA问题，迭代版代码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如果数据量很大，用递归函数可能会爆栈，导致无法通过测试，此时要进行递归改迭代的工作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罗伯特·塔扬(Robert Tarjan)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罗伯特·塔扬(Robert Tarjan)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1986年图灵奖得主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1，发明了tarjan算法高效的解决lca问题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2，发明了强联通分量的高效求法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3，发明了点双联通分量的高效求法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4，发明了splay树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5，发明了斐波那契堆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6，参与了并查集的改进和证明工作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7，还有很多我看不懂的贡献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这是我偶像 -&gt;</a:t>
            </a:r>
          </a:p>
        </p:txBody>
      </p:sp>
      <p:pic>
        <p:nvPicPr>
          <p:cNvPr id="178" name="Bob_Tarjan.jpg" descr="Bob_Tarj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01608" y="3008842"/>
            <a:ext cx="5154672" cy="769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8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2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tarjan算法解决LCA问题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算法过程：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1）处理所有问题，建好每个节点的问题列表，然后遍历树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2）来到当前节点cur，令visited[cur] = true，表示当前节点已经访问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3）遍历cur的所有子树，每棵子树遍历完都和cur节点合并成一个集合，集合设置cur做头节点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4）遍历完所有子树后，处理关于cur节点的每一条查询(cur, 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如果发现x已经访问过，cur和x的最低公共祖先 = x所在集合的头节点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如果发现x没有访问过，那么当前查询先不处理，等到x节点时再去处理查询(x, cur)得到答案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如果节点数n，查询数量m，过程总的时间复杂度O(n + m)，但是只能做批量离线查询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树上问题专题1-树上倍增和LCA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树上问题专题1-树上倍增和LCA-上</a:t>
            </a:r>
          </a:p>
        </p:txBody>
      </p:sp>
      <p:sp>
        <p:nvSpPr>
          <p:cNvPr id="185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6" name="tarjan算法解决LCA问题，迭代版代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tarjan算法解决LCA问题，迭代版代码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如果数据量很大，用递归函数可能会爆栈，导致无法通过测试，此时要进行递归改迭代的工作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