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,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owl with salmon cakes, salad, and humm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owl of pappardelle pasta with parsley butter, roasted hazelnuts,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,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, and humm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,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luogu.com.cn/problem/P4281" TargetMode="Externa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luogu.com.cn/problem/P1967" TargetMode="Externa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leetcode.cn/problems/minimum-edge-weight-equilibrium-queries-in-a-tree/" TargetMode="Externa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leetcode.cn/problems/maximize-value-of-function-in-a-ball-passing-game/" TargetMode="Externa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树上问题专题2-树上倍增和LCA-下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树上问题专题2-树上倍增和LCA-下</a:t>
            </a:r>
          </a:p>
        </p:txBody>
      </p:sp>
      <p:sp>
        <p:nvSpPr>
          <p:cNvPr id="152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53" name="前置知识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前置知识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讲解061 -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最小生成树Kruskal算法</a:t>
            </a:r>
            <a:r>
              <a:t>，本节课题目2需要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讲解105 -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字符串哈希</a:t>
            </a:r>
            <a:r>
              <a:t>，本节课题目5需要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讲解118 -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专题1：树上倍增和LCA-上</a:t>
            </a: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树上问题专题讲述顺序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专题1：树上倍增和LCA-上，讲解118</a:t>
            </a:r>
          </a:p>
          <a:p>
            <a:pPr algn="l" defTabSz="8255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专题2：树上倍增和LCA-下，讲解119，本节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专题3：树的重心，讲解120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专题4：树的直径，讲解121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专题5：树上差分，讲解122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专题6：换根dp，讲解123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树的静态点分治、树的动态点分治、树链剖分、基环树dp、启发式合并等内容会在【挺难】阶段讲述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树上问题专题2-树上倍增和LCA-下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树上问题专题2-树上倍增和LCA-下</a:t>
            </a:r>
          </a:p>
        </p:txBody>
      </p:sp>
      <p:sp>
        <p:nvSpPr>
          <p:cNvPr id="156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57" name="有一个显而易见的结论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有一个显而易见的结论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如果边的权值为正，假设节点a和节点b的最低公共祖先是节点c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那么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a到b的路径长度 = 头节点到a的长度 + 头节点到b的长度 - (头节点到c的长度 * 2)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题目1、题目3都是关于这个内容的练习题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树上倍增相关问题的代码实现大量照抄模版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难点在于不同题目会和各种内容相互结合，特别考验分析能力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树上问题专题2-树上倍增和LCA-下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树上问题专题2-树上倍增和LCA-下</a:t>
            </a:r>
          </a:p>
        </p:txBody>
      </p:sp>
      <p:sp>
        <p:nvSpPr>
          <p:cNvPr id="160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1" name="题目1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题目1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紧急集合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一共有n个节点，编号1 ~ n，一定有n-1条边连接形成一颗树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从一个点到另一个点的路径上有几条边，就需要耗费几个金币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每条查询(a, b, c)表示有三个人分别站在a、b、c点上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他们想集合在树上的某个点，并且想花费的金币总数最少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一共有m条查询，打印m个答案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n &lt;= 5 * 10^5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m &lt;= 5 * 10^5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https://www.luogu.com.cn/problem/P4281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树上问题专题2-树上倍增和LCA-下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树上问题专题2-树上倍增和LCA-下</a:t>
            </a:r>
          </a:p>
        </p:txBody>
      </p:sp>
      <p:sp>
        <p:nvSpPr>
          <p:cNvPr id="164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5" name="题目2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题目2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货车运输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一共有n座城市，编号1 ~ n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一共有m条双向道路，每条道路(u, v, w)表示有一条限重为w，从u到v的双向道路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从一点到另一点的路途中，汽车载重不能超过每一条道路的限重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每条查询(a, b)表示从a到b的路线中，汽车允许的最大载重是多少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如果从a到b无法到达，那么认为答案是-1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一共有q条查询，返回答案数组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n &lt;= 10^4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m &lt;= 5 * 10^4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q &lt;= 3 * 10^4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0 &lt;= w &lt;= 10^5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u, v, a, b &lt;= n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https://www.luogu.com.cn/problem/P1967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树上问题专题2-树上倍增和LCA-下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树上问题专题2-树上倍增和LCA-下</a:t>
            </a:r>
          </a:p>
        </p:txBody>
      </p:sp>
      <p:sp>
        <p:nvSpPr>
          <p:cNvPr id="168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9" name="题目3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题目3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边权相等的最小修改次数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一棵树有n个节点，编号0 ~ n-1，每条边(u,v,w)表示从u到v有一条权重为w的边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一共有m条查询，每条查询(a,b)表示，a到b的最短路径中把所有边变成一种值需要修改几条边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返回每条查询的查询结果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n &lt;= 10^4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m &lt;= 2 * 10^4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0 &lt;= u、v、a、b &lt; n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w &lt;= 26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hlinkClick r:id="rId2" invalidUrl="" action="" tgtFrame="" tooltip="" history="1" highlightClick="0" endSnd="0"/>
              </a:rPr>
              <a:t>https://leetcode.cn/problems/minimum-edge-weight-equilibrium-queries-in-a-tree/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树上问题专题2-树上倍增和LCA-下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树上问题专题2-树上倍增和LCA-下</a:t>
            </a:r>
          </a:p>
        </p:txBody>
      </p:sp>
      <p:sp>
        <p:nvSpPr>
          <p:cNvPr id="172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73" name="题目4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题目4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在传球游戏中最大化函数值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给定一个长度为n的数组receiver和一个整数k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总共有n名玩家，编号0 ~ n-1，这些玩家在玩一个传球游戏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receiver[i]表示编号为i的玩家会传球给下一个人的编号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玩家可以传球给自己，也就是说receiver[i]可能等于i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你需要选择一名开始玩家，然后开始传球，球会被传恰好k次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如果选择编号为x的玩家作为开始玩家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函数f(x)表示从x玩家开始，k次传球内所有接触过球的玩家编号之和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如果某位玩家多次触球，则累加多次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f(x) = x + receiver[x] + receiver[receiver[x]] + ... 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你的任务时选择开始玩家x，目的是最大化f(x)，返回函数的最大值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hlinkClick r:id="rId2" invalidUrl="" action="" tgtFrame="" tooltip="" history="1" highlightClick="0" endSnd="0"/>
              </a:rPr>
              <a:t>https://leetcode.cn/problems/maximize-value-of-function-in-a-ball-passing-game/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树上问题专题2-树上倍增和LCA-下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树上问题专题2-树上倍增和LCA-下</a:t>
            </a:r>
          </a:p>
        </p:txBody>
      </p:sp>
      <p:sp>
        <p:nvSpPr>
          <p:cNvPr id="176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77" name="题目5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检查树上两节点间的路径是否是回文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一颗树上有n个节点，编号1~n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给定长度为n的数组parent, parent[i]表示节点i的父节点编号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给定长度为n的数组s, s[i]表示节点i上是什么字符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从节点a到节点b经过节点最少的路，叫做a和b的路径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一共有m条查询，每条查询(a,b)，a和b的路径字符串是否是回文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是回文打印"YES"，不是回文打印"NO"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n &lt;= 10^5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m &lt;= 10^5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parent[1] = 0，即整棵树的头节点一定是1号节点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每个节点上的字符一定是小写字母a~z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https://ac.nowcoder.com/acm/contest/78807/G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