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binary-tree-postorder-traversal/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validate-binary-search-tree/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lowest-common-ancestor-of-a-binary-tree/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Morris遍历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Morris遍历</a:t>
            </a:r>
          </a:p>
        </p:txBody>
      </p:sp>
      <p:sp>
        <p:nvSpPr>
          <p:cNvPr id="15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3" name="前置知识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讲解017、讲解018 - 递归方式遍历二叉树、非递归方式遍历二叉树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之前讲过的二叉树三种序的遍历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不管是递归还是非递归的方式，时间复杂度为O(n)，额外空间复杂度为O(树高)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Morris遍历解决的问题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二叉树三种序的遍历，时间复杂度为O(n)，额外空间复杂度为O(1)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核心在于利用二叉树自身的空闲指针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大厂笔试、比赛时，一般不会用到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大厂面试时，一道普通的二叉树题目，可以先给出普通解法，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然后和面试官聊Morris遍历的解法，可以增加印象分(装逼用)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工程上很多场合，内存空间非常有限，遍历二叉树时可以使用这种遍历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Morris遍历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Morris遍历</a:t>
            </a:r>
          </a:p>
        </p:txBody>
      </p:sp>
      <p:sp>
        <p:nvSpPr>
          <p:cNvPr id="15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7" name="Morris遍历的理解核心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Morris遍历的理解核心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没有左子树的节点只到达一次，有左子树的节点会到达两次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利用左子树最右节点的右指针状态，来标记是第几次到达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Morris遍历的过程，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课上重点图解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1，开始时</a:t>
            </a:r>
            <a:r>
              <a:t>cur</a:t>
            </a:r>
            <a:r>
              <a:t>来到头节点，cur为空时过程停止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2，</a:t>
            </a:r>
            <a:r>
              <a:t>如果</a:t>
            </a:r>
            <a:r>
              <a:t>cur</a:t>
            </a:r>
            <a:r>
              <a:t>没有左孩子，</a:t>
            </a:r>
            <a:r>
              <a:t>cur</a:t>
            </a:r>
            <a:r>
              <a:t>向右移动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3，</a:t>
            </a:r>
            <a:r>
              <a:t>如果</a:t>
            </a:r>
            <a:r>
              <a:t>cur</a:t>
            </a:r>
            <a:r>
              <a:t>有左孩子，找到cur左子树的最右节点</a:t>
            </a:r>
            <a:r>
              <a:t>mostRight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A，如果</a:t>
            </a:r>
            <a:r>
              <a:t>mostRight</a:t>
            </a:r>
            <a:r>
              <a:t>的右指针指向空，让其指向</a:t>
            </a:r>
            <a:r>
              <a:t>cur</a:t>
            </a:r>
            <a:r>
              <a:t>，然后</a:t>
            </a:r>
            <a:r>
              <a:t>cur</a:t>
            </a:r>
            <a:r>
              <a:t>向左移动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B，</a:t>
            </a:r>
            <a:r>
              <a:t>如果</a:t>
            </a:r>
            <a:r>
              <a:t>mostRight</a:t>
            </a:r>
            <a:r>
              <a:t>的右指针指向</a:t>
            </a:r>
            <a:r>
              <a:t>cur</a:t>
            </a:r>
            <a:r>
              <a:t>，让其指向</a:t>
            </a:r>
            <a:r>
              <a:t>null</a:t>
            </a:r>
            <a:r>
              <a:t>，然后</a:t>
            </a:r>
            <a:r>
              <a:t>cur</a:t>
            </a:r>
            <a:r>
              <a:t>向右移动</a:t>
            </a: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额外空间复杂度很明显是O(1)，但是时间复杂度依然为O(n)，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课上重点图解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Morris遍历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Morris遍历</a:t>
            </a:r>
          </a:p>
        </p:txBody>
      </p:sp>
      <p:sp>
        <p:nvSpPr>
          <p:cNvPr id="16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1" name="题目1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Morris遍历实现先序和中序遍历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https://leetcode.cn/problems/binary-tree-preorder-traversal/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https://leetcode.cn/problems/binary-tree-inorder-traversal/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Morris遍历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Morris遍历</a:t>
            </a:r>
          </a:p>
        </p:txBody>
      </p:sp>
      <p:sp>
        <p:nvSpPr>
          <p:cNvPr id="16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5" name="题目2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Morris遍历实现后序遍历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https://leetcode.cn/problems/binary-tree-postorder-traversal/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Morris遍历实现后序遍历，需要树上链表的翻转，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课上重点图解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Morris遍历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Morris遍历</a:t>
            </a:r>
          </a:p>
        </p:txBody>
      </p:sp>
      <p:sp>
        <p:nvSpPr>
          <p:cNvPr id="16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9" name="重要提醒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重要提醒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用递归方式遍历二叉树能解决的问题，并不一定都可以用Morris遍历解决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递归方式遍历二叉树，每个节点都能到达3次，</a:t>
            </a: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所以每棵子树都能收集左子树信息、右子树信息，然后整合出整棵子树的信息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Morris方式遍历二叉树，每个节点最多到达2次，</a:t>
            </a: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所以信息整合的强度不及递归的方式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具体哪些问题能被Morris遍历解决，需要具体问题具体分析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如果必须回到一个节点3次，问题才能得到解决，那么这样的问题无法用Morris遍历解决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Morris遍历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Morris遍历</a:t>
            </a:r>
          </a:p>
        </p:txBody>
      </p:sp>
      <p:sp>
        <p:nvSpPr>
          <p:cNvPr id="17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3" name="题目3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Morris遍历判断搜索二叉树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https://leetcode.cn/problems/validate-binary-search-tree/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Morris遍历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Morris遍历</a:t>
            </a:r>
          </a:p>
        </p:txBody>
      </p:sp>
      <p:sp>
        <p:nvSpPr>
          <p:cNvPr id="17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7" name="题目4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Morris遍历求二叉树最小高度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https://leetcode.cn/problems/minimum-depth-of-binary-tree/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Morris遍历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Morris遍历</a:t>
            </a:r>
          </a:p>
        </p:txBody>
      </p:sp>
      <p:sp>
        <p:nvSpPr>
          <p:cNvPr id="18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81" name="题目5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Morris遍历求两个节点的最低公共祖先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https://leetcode.cn/problems/lowest-common-ancestor-of-a-binary-tree/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