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35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轮廓线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轮廓线dp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讲解080、讲解081 -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状压dp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系统学习动态规划看讲解066~讲解088，其中有动态规划原理 + 空间压缩技巧图解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位运算的几个简单操作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轮廓线dp原理及其空间压缩技巧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轮廓线dp的4个相关题目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插头dp也叫连通性状压dp，这是轮廓线dp中更难的内容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对于致力比赛的同学来说，插头dp也算偏、难、怪的范畴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本系列视频，不再安排讲述插头dp的相关内容，有兴趣的同学可以自行研究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轮廓线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轮廓线dp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位运算的几个简单操作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位运算的几个简单操作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得到状态s第j位的状态 : (s &gt;&gt; j) &amp; 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把状态s第j位的状态设置成1，其他位置状态不变 : s = s | (1 &lt;&lt; j)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把状态s第j位的状态设置成0，其他位置状态不变 : s = s &amp; (~(1 &lt;&lt; j))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轮廓线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轮廓线dp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种草的方法数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给定一个n*m的二维网格grid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网格里只有0、1两种值，0表示该田地不能种草，1表示该田地可以种草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种草的时候，任何两个种了草的田地不能相邻，相邻包括上、下、左、右四个方向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你可以随意决定种多少草，只要不破坏上面的规则即可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返回种草的方法数，答案对100000000取模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https://www.luogu.com.cn/problem/P1879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1，普通状压dp的实现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2，轮廓线dp的实现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3，轮廓线dp+空间压缩的实现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轮廓线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轮廓线dp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普通状压dp的困境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普通状压dp的困境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二维网格中需要逐行逐列做决策时，状态信息表示上一行的状况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那么得到当前行的每个决策，需要利用dfs进行暴力递归，然后下一行继续尝试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这个dfs的过程会比较费时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轮廓线dp的原理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假设网格规模n*m，来到(i,j)位置时，状态信息表示一条轮廓线，具体来说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状态信息中的(0..j-1)位，用来表示i行，j列左侧的决策状况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状态信息中的(j..m-1)位，用来表示i-1行，j列右侧的决策状况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这样一来，可能影响(i,j)位置的决策，都被状态信息表示了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然后在(i,j)位置做完决策，调整好轮廓线信息之后，继续去往右侧做决策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不需要dfs的过程，时间复杂度只和动态规划表的总大小有关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空间压缩的版本一定要掌握，因为一旦卡空间，只有空间压缩的版本才能通过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轮廓线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轮廓线dp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贴瓷砖的方法数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给定两个参数n和m，表示n行m列的空白区域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有无限多的1*2规格的瓷砖，目标是严丝合缝的铺满所有的空白区域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返回有多少种铺满的方法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http://poj.org/problem?id=2411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轮廓线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轮廓线dp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相邻不同色的染色方法数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给定两个参数n和m，表示n行m列的区域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给定参数k，表示有k种颜色，颜色编号0~k-1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你需要给每个格子染色，但是相邻的格子颜色不能相同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相邻包括上、下、左、右四个方向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并且给定了第0行和第n-1行的颜色状况，其他格子没有颜色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那么你只能在1~n-2行上染色，返回染色的方法数，答案对376544743取模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k &lt;= 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 = 2时，1 &lt;= n &lt;= 10^7，1 &lt;=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k &lt;= 4时，1 &lt;= n &lt;= 100，1 &lt;= m &lt;= 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https://www.luogu.com.cn/problem/P2435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用两位表示一个格子的颜色，其他没啥了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轮廓线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轮廓线dp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摆放国王的方法数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给定两个参数n和k，表示n*n的区域内要摆放k个国王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国王可以攻击临近的8个方向，所以摆放时不能让任何两个国王打架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返回摆放的方法数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n*n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https://www.luogu.com.cn/problem/P1896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本题同时需要(左、左上、上、右上)四个位置是否摆放过国王，那就一个增加可变参数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这样一来状态如何变化需要非常小心，代码不容易写，这一类问题都是难题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