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ximize-grid-happiness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三进制状压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三进制状压dp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讲解080、讲解081 - 状压dp，其中讲解080的最后，讲了tsp问题，本节课题目3需要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讲解125 - 轮廓线dp，本节课题目1、题目2需要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系统学习动态规划看讲解066~讲解088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如果每个格子，值的可能性不是2的幂，还要用二进制去拼状态的话，会浪费状态空间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此时可以选择直接用k进制来拼状态，比如3进制状态的表达、5进制状态的表达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很容易扩展到k进制状态的表达，如此一来，申请状态空间的时候，完全不浪费状态空间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三进制状压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三进制状压dp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最大化网格幸福感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给定四个整数m、n、in、ex，表示m*n的网格，以及in个内向的人，ex个外向的人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你来决定网格中应当居住多少人，并为每个人分配一个网格单元，不必让所有人都生活在网格中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每个人的幸福感计算如下：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内向的人开始时有120幸福感，但每存在一个邻居，他都会失去30幸福感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外向的人开始时有40幸福感，但每存在一个邻居，他都会得到20幸福感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邻居只包含上、下、左、右四个方向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网格幸福感是每个人幸福感的总和，返回最大可能的网格幸福感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m、n &lt;= 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in、ex &lt;= 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https://leetcode.cn/problems/maximize-grid-happiness/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有兴趣的同学可以自己改一下空间压缩的版本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三进制状压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三进制状压dp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用三种不同颜色为网格涂色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给你两个整数m和n，表示m*n的网格，其中每个单元格最开始是白色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请你用红、绿、蓝三种颜色为每个单元格涂色，所有单元格都需要被涂色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要求相邻单元格的颜色一定要不同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返回网格涂色的方法数，答案对1000000007取余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https://leetcode.cn/problems/painting-a-grid-with-three-different-colors/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有兴趣的同学可以自己改一下空间压缩的版本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三进制状压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三进制状压dp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节点最多经过两次的tsp问题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给定有n个地点，用m条边无向边连接，每条边有权值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你可以任选一点出发，目标是经过所有的点，最终不必回到出发点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并且每个点最多可以到达两次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返回总路程最小是多少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100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https://acm.hdu.edu.cn/showproblem.php?pid=3001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