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number-of-events-that-can-be-attended-ii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613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nt-the-repetitions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倍增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倍增优化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讲解065 - Floyd算法，本节课题目2需要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 ~ 讲解088 - 【必备】阶段动态规划专题，整个专题都需要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倍增算法和ST表，本节课需要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动态规划优化专题的讲述顺序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专题1：优化尝试和状态设计-上，讲解127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专题2：优化尝试和状态设计-下，讲解128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专题3：倍增优化，讲解129，本节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专题4：单调队列/单调栈优化，讲解130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专题5：树状数组/线段树优化，讲解131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专题6：预处理数组优化，讲解132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以上内容是【扩展】课程阶段，动态规划优化的讲述内容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单调性优化的更多内容，比如斜率优化、四边形不等式优化等，会在【挺难】阶段的视频中讲述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倍增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倍增优化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参加会议II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给定n个会议，每个会议有开始时间、结束时间、收益三个值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参加会议就能得到收益，但是同一时间只能参加一个会议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一共能参加k个会议，如果选择参加某个会议，那么必须完整的参加完这个会议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会议结束日期是包含在会议内的，一个会议的结束时间等于另一个会议的开始时间，不能两个会议都参加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返回能得到的会议价值最大和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* k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开始时间、结束时间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收益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https://leetcode.cn/problems/maximum-number-of-events-that-can-be-attended-ii/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先简单回顾一下动态规划优化枚举的技巧，本题和倍增优化无关，和二分有关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倍增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倍增优化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跑路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一共有n个节点，编号1~n，一共有m条有向边，每条边1公里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有一个空间跑路器，每秒你都可以直接移动2^p公里，每秒钟可以随意决定p的值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题目保证1到n之间一定可以到达，返回1到n最少用几秒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50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 &lt;= 64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https://www.luogu.com.cn/problem/P1613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先掌握，讲解065 - Floyd算法，然后再看这道题的讲述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倍增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倍增优化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统计重复个数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如果字符串x删除一些字符，可以得到字符串y，那么就说y可以从x中获得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给定s1和a，代表s1拼接a次，记为字符串x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给定s2和b，代表s2拼接b次，记为字符串y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现在把y拼接m次之后，得到的字符串依然可能从x中获得，返回尽可能大的m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s1、s2只由小写字母组成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s1长度、s2长度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a、b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https://leetcode.cn/problems/count-the-repetitions/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根据题目的意思，给定的s1、s2长度一般，而a、b可能很大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所以最终时间复杂度不要和a、b的值有关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倍增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倍增优化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寻找最近和次近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 ~ n范围，数组无重复值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关于近的定义，距离的定义如下: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对i位置的数字x来说，只关注右侧的数字，和x的差值绝对值越小就越近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距离为差值绝对值，如果距离一样，数值越小的越近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比如右侧的arr，对1位置的数字3来说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第一近是4位置的1，距离为2；第二近是2位置的5，距离为2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每个位置的数字都求第一近的位置及其距离、第二近的位置及其距离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分别用to1、dist1、to2、dist2数组表示，如果不存在用0表示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本题是为了题目5做准备，很有意思的题，和倍增优化无关，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展示数组手搓双向链表的实现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为什么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数组手搓双向链表的实现</a:t>
            </a:r>
            <a:r>
              <a:t>很重要？有序表如果自己实现，代码量较大(后续会讲)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语言提供的有序表或双向链表，都是动态结构，笔试、比赛时不推荐动态结构，可能被卡空间</a:t>
            </a:r>
          </a:p>
        </p:txBody>
      </p:sp>
      <p:sp>
        <p:nvSpPr>
          <p:cNvPr id="170" name="arr   = { 3, 5, 7, 1 }…"/>
          <p:cNvSpPr txBox="1"/>
          <p:nvPr/>
        </p:nvSpPr>
        <p:spPr>
          <a:xfrm>
            <a:off x="16967668" y="3844771"/>
            <a:ext cx="6150323" cy="4940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arr   = { 3, 5, 7, 1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1  2  3  4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to1   = { 4, 3, 4, 0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dist1 = { 2, 2, 6, 0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to2   = { 2, 4, 0, 0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dist2 = { 2, 4, 0, 0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倍增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倍增优化</a:t>
            </a:r>
          </a:p>
        </p:txBody>
      </p:sp>
      <p:sp>
        <p:nvSpPr>
          <p:cNvPr id="17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4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开车旅行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 ~ n范围，数组无重复值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近的定义、距离的定义，和题目4一致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a和b同坐一辆车开始往右旅行，a先开车，b后开车，此后每到达一点都换人驾驶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如果a在某点驾驶，那么车去往该点右侧第二近的点，如果b在某点驾驶，那么车去往该点右侧第一近的点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a和b从s位置出发，如果开车总距离超过x，或轮到某人时右侧无点可选，那么旅行停止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问题1 : 给定距离x0，返回1 ~ n-1中从哪个点出发，a行驶距离 / b行驶距离，比值最小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如果从多个点出发时，比值都为最小，那么返回arr中的值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最大</a:t>
            </a:r>
            <a:r>
              <a:t>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问题2 : 给定s、x，返回旅行停止时，a开了多少距离、b开了多少距离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问题1只调用1次；问题2调用m次，每组有不同的s、x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n、m、s &lt;= 10^5    -10^9 &lt;= arr[i] &lt;= 10^9    1 &lt;= x0、x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https://www.luogu.com.cn/problem/P1081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