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725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800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627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oj.org/problem?id=1821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inimum-total-distance-traveled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sum-of-total-strength-of-wizards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delivering-boxes-from-storage-to-ports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单调队列/单调栈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单调队列/单调栈优化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讲解052、讲解053 - 单调栈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讲解054、讲解055 - 单调队列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讲解066 ~ 讲解088 - 【必备】阶段动态规划专题，整个专题都需要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动态规划优化专题的讲述顺序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专题1：优化尝试和状态设计-上，讲解127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专题2：优化尝试和状态设计-下，讲解128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专题3：倍增优化，讲解129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专题4：单调队列/单调栈优化，讲解130，本节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专题5：树状数组/线段树优化，讲解131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专题6：预处理数组优化，讲解132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以上内容是【扩展】课程阶段，动态规划优化的讲述内容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单调性优化的更多内容，比如斜率优化、四边形不等式优化等，会在【挺难】阶段的视频中讲述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单调队列/单调栈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单调队列/单调栈优化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向右跳跃获得最大得分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给定长度为n+1的数组arr，下标编号0 ~ n，给定正数a、b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一开始在0位置，每次可以选择[a,b]之间的一个整数，作为向右跳跃的距离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每来到一个位置i，可以获得arr[i]作为得分，位置一旦大于n就停止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返回能获得的最大得分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 &lt;= b &lt;= 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-1000 &lt;= arr[i] &lt;= +1000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https://www.luogu.com.cn/problem/P1725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单调队列优化基础题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其实在讲解075，就讲过多重背包问题的单调队列优化，分析过程比较难，可以学完本节可以去复习一下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单调队列/单调栈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单调队列/单调栈优化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向下收集获得最大能量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有一个n * m的区域，行和列的编号从1开始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每个能量点用(i, j, v)表示，i行j列上有价值为v的能量点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一共有k个能量点，并且所有能量点一定在不同的位置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一开始可以在第1行的任意位置，然后每一步必须向下移动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向下去往哪个格子是一个范围，如果当前在(i, j)位置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那么往下可以选择(i+1, j-t)...(i+1, j+t)其中的一个格子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到达最后一行时，收集过程停止，返回能收集到的最大能量价值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n、m、k、t &lt;= 4000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v &lt;= 100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https://www.luogu.com.cn/problem/P3800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单调队列优化基础题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单调队列/单调栈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单调队列/单调栈优化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不超过连续k个元素的最大累加和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给定一个长度为n的数组arr，你可以随意选择数字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要求选择的方案中，连续选择的个数不能超过k个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返回能得到的最大累加和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n、k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arr[i]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https://www.luogu.com.cn/problem/P2627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公式加工 + 单调队列优化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单调队列/单调栈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单调队列/单调栈优化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粉刷木板的最大收益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一共有n个木板，每个木板长度为1，最多粉刷一次，也可以不刷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一共有m个工人，每个工人用(li, pi, si)表示：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该工人必须刷连续区域的木板，并且连续的长度不超过li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该工人每刷一块木板可以得到pi的钱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该工人刷的连续区域必须包含si位置的木板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返回所有工人最多能获得多少钱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16000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100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pi &lt;= 10000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http://poj.org/problem?id=1821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公式加工 + 单调队列优化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单调队列/单调栈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单调队列/单调栈优化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最小移动总距离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所有工厂和机器人都分布在x轴上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给定长度为n的二维数组factory，factory[i][0]为i号工厂的位置，factory[i][1]为容量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给定长度为m的一维数组robot，robot[j]为第j个机器人的位置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每个工厂所在的位置都不同，每个机器人所在的位置都不同，机器人到工厂的距离为位置差的绝对值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所有机器人都是坏的，但是机器人可以去往任何工厂进行修理，但是不能超过某个工厂的容量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测试数据保证所有机器人都可以被维修，返回所有机器人移动的最小总距离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-10^9 &lt;= factory[i][0]、robot[j] &lt;= +10^9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factory[i][1] &lt;= m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https://leetcode.cn/problems/minimum-total-distance-traveled/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公式加工 + 单调队列优化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单调队列/单调栈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单调队列/单调栈优化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巫师力量和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题目可以简化为如下的描述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给定一个长度为n的数组arr，下标从0开始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任何一个子数组的指标为，子数组累加和 * 子数组中最小值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返回arr中所有子数组指标的累加和，答案对1000000007取余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arr[i]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https://leetcode.cn/problems/sum-of-total-strength-of-wizards/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推荐先看讲解052，题目3，子数组最小值之和，对本题的理解非常有帮助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公式加工 + 单调栈优化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注意，单调栈优化和斜率优化结合非常紧密，【挺难】阶段的课程会进一步讲述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单调队列/单调栈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单调队列/单调栈优化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子数组最大变序和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给定一个长度为n的数组arr，变序和定义如下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数组中每个值都可以减小或者不变，必须把整体变成严格升序的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所有方案中，能得到的最大累加和，叫做数组的变序和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比如[1,100,7]，变序和14，方案为变成[1,6,7]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比如[5,4,9]，变序和16，方案为变成[3,4,9]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比如[1,4,2]，变序和3，方案为变成[0,1,2]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返回arr所有子数组的变序和中，最大的那个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n、arr[i]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来自真实大厂笔试，对数器验证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较难的分析 + 单调栈优化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注意，单调栈优化和斜率优化结合非常紧密，【挺难】阶段的课程会进一步讲述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单调队列/单调栈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单调队列/单调栈优化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8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送箱子到码头的最少行程数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一共有m个码头，编号1 ~ m， 给定长度为n的二维数组boxes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boxes[i][0]表示i号箱子要送往的码头，boxes[i][1]表示i号箱子重量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有一辆马车，一次最多能装a个箱子并且箱子总重量不能超过b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马车一开始在仓库，可以认为在0位置，马车每开动一次，认为行程+1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箱子必须按照boxes规定的顺序被放上马车，也必须按照顺序被送往各自的码头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马车上相邻的箱子如果去往同一个码头，那么认为共享同一趟行程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马车可能经过多次送货，每次装货需要回到仓库，认为行程+1，送完所有的货，最终要回到仓库，行程+1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返回至少需要几个行程能把所有的货都送完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所有数据的范围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https://leetcode.cn/problems/delivering-boxes-from-storage-to-ports/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贪心分析 + 窗口优化，只用有限几个变量维护窗口信息，无需单调队列/单调栈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