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of-range-sum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balanced-subsequence-sum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8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ideal-subsequenc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833/B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 ~ 讲解088 -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【必备】阶段动态规划专题，整个专题都需要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讲解108、讲解109 -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树状数组，建议两节课都看，包含树状数组的原理、离散化、维护最大值等内容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线段树，只需看一节课就能理解本节课对线段树的使用，了解线段树专题看讲解110~讲解115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专题1：优化尝试和状态设计-上，讲解127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专题2：优化尝试和状态设计-下，讲解128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专题3：倍增优化，讲解129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专题4：单调队列/单调栈优化，讲解130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专题5：树状数组/线段树优化，讲解131，本节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专题6：预处理数组优化，讲解132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以上内容是【扩展】课程阶段，动态规划优化的讲述内容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单调性优化的更多内容，比如斜率优化、四边形不等式优化等，会在【挺难】阶段的视频中讲述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达标子数组的个数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给定一个长度为n的数组nums，给定两个整数lower和upper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子数组达标的条件是累加和在[lower, upper]范围上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返回nums中有多少个达标子数组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    nums[i]可能是任意整数    -10^5 &lt;= lower &lt;= upper &lt;= +10^5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https://leetcode.cn/problems/count-of-range-sum/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解法1：归并分治的解法，需要先掌握讲解022 - 归并分治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解法2：树状数组 + 离散化的解法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解法1和解法2的时间复杂度都为O(n * log n)，但是解法1的常数时间更好，解法2的理解难度更低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平衡子序列的最大和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给定一个长度为n的数组nums，下面定义平衡子序列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如果下标i和下标j被选进了子序列，i在j的左边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那么必须有nums[j] - nums[i] &gt;= j - 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如果一个子序列中任意的两个下标都满足上面的要求，那子序列就是平衡的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返回nums所有平衡子序列里，最大的累加和是多少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nums[i]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https://leetcode.cn/problems/maximum-balanced-subsequence-sum/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方伯伯的玉米田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每次可以选择一个区间[l,r]，区间内的数字都+1，最多执行k次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返回执行完成后，最长的不下降子序列长度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5000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k &lt;= 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https://www.luogu.com.cn/problem/P3287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最长理想子序列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给定一个长度为n，只由小写字母组成的字符串s，给定一个非负整数k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字符串s可以生成很多子序列，下面给出理想子序列的定义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子序列中任意相邻的两个字符，在字母表中位次的差值绝对值&lt;=k，那么这个子序列就是理想子序列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返回最长理想子序列的长度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k &lt;= 25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字符串s只由小写字母组成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https://leetcode.cn/problems/longest-ideal-subsequence/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划分k段的最大得分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给定一个长度为n的数组，最多可以分成k段不重合的子数组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每个子数组获得的分值为内部不同数字的个数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返回能获得的最大分值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35000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50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https://www.luogu.com.cn/problem/CF833B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https://codeforces.com/problemset/problem/833/B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状数组/线段树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树状数组/线段树优化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基站选址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一共有n个村庄排成一排，从左往右依次出现1号、2号、3号..n号村庄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dist[i]表示i号村庄到1号村庄的距离，该数组一定有序且无重复值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fix[i]表示i号村庄建立基站的安装费用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range[i]表示i号村庄的接收范围，任何基站和i号村庄的距离不超过这个数字，i号村庄就能得到服务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warranty[i]表示如果i号村庄最终没有得到任何基站的服务，需要给多少赔偿费用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最多可以选择k个村庄安装基站，返回总花费最少是多少，总花费包括安装费用和赔偿费用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20000    1 &lt;= k &lt;= 100    k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dist[i]、 range[i]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fix[i]、 warranty[i]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https://www.luogu.com.cn/problem/P2605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本题实现中有一个部分需要用到，讲解059 - 链式前向星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