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D19C-2CA5-A44E-9B27-AEEBAC9B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2985-B7F1-AD43-BA08-A80FF7AD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58DF-295C-7B44-9CA2-D6633A50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3D77-0E64-D04F-AB5F-BDF8E9C7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9EF2-E5CD-B04B-AF5A-2E0F5BFA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357B-81E8-D641-B1F0-0DF8D58F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A4C4E-FBB2-F24F-8C37-945BF5B69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812D-5672-9A4D-9892-98EE962D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11C7-7C91-A449-8F00-AB2A67C4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E044-05AE-5D42-BCFE-73E5A55C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5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CA0BD-C552-754F-B0E5-B9BD4D02A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45FC9-E493-994F-9CA8-18C8CB9F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1C650-57D1-7D4D-8558-0BD57FAC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FDBF-7D22-BA4D-B0EF-164DD765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C42C-8E15-A047-AE5D-E123B977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F8AA-FDB8-7B4D-A197-CA4B531F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A3D3-F1C8-B344-971F-9A14505E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05EA-90BE-C34F-B780-75498433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01E0-CFFD-5E45-AC8E-959E9EAC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2440-10C8-5D4B-A75D-6FA1A40F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3420-96ED-1C4B-BC88-8BF67A6D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610F-2D62-A041-87AF-2FE5232D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FA9D-B20B-0549-A857-922EB073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C4EE-9E5E-2242-BAFF-FF079DD6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9BEE-1816-E345-8D65-9AF9D1C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18C9-8D00-AE49-9B13-2BABF34A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0E30-2115-0549-93A4-8E1C1E910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E4C2D-F95F-EE44-94E6-EDE0A0B0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123C1-BCA5-0545-A50E-532E7C87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55811-CEF0-5E48-8E42-54911ECD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D364-A44F-9145-82D2-DE5EB932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7CE3-279D-2A43-B53A-273FA3C5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BC3E-D7D3-0043-AD7F-387B639DA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98B97-4F6B-DF41-8D15-4D425EBA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D5113-3CC9-6C40-B904-F6DE7C73E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1A1FB-9F21-7B40-93AC-8870085DE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C8177-DDF5-914D-871F-14335C69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693A9-8A15-3342-AAE3-53BEA8CA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8A518-552B-7940-8F37-B9838C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68D2-35F2-4746-9C88-4D0DD16F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3D1D-10F2-D047-AEA7-8C61EF46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12457-1BF7-E445-9C31-82CD7A27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76B02-F27B-B64F-9FD9-6DB3AA7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74367-A7F3-814B-85D5-1D9170F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63BDC-EE8E-0943-9AF8-A0CCE84D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68004-FAB0-A54D-ADD3-2E1E2CF0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9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95BB-06B7-7549-AE2F-8F20B967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F348-F97D-3F44-8FA1-E42A6A40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1CDC3-3322-2547-9996-2AD11283E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B573-C651-5146-BEB9-28D6F566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C0948-FE30-1F4F-8316-1F0F3DCC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F803B-5418-B54D-AED4-AC5AFE89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AD73-B9F6-484C-B9B7-4C74C550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EF9A3-C673-DF47-AD57-45ACA2B4C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CEE02-3319-F648-924E-D7F5D639A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410D1-86E0-1342-AD81-D5838DD0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F434-B876-0349-B128-EA297978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64FC1-8EA7-474E-8479-32AC3318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AB7F8-EDBD-C944-B9F5-6E00CF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D051-9906-AE46-86D6-D0999E4E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208B-1E97-574A-9B8E-E5693AF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FCD60-F289-F048-AAED-FF07581A04C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7113-0185-5E40-85A1-A03BABDA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EE60-B3BE-E149-BDCE-80442AF2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E4F4-7EFE-AD44-9C8A-A220A489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studio/cheatsheets/raw/master/data-transformatio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B437-A96D-4E42-9271-A9551814E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C69A-1A22-0041-A417-67DF0A5C2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Katie Lennard</a:t>
            </a:r>
          </a:p>
        </p:txBody>
      </p:sp>
    </p:spTree>
    <p:extLst>
      <p:ext uri="{BB962C8B-B14F-4D97-AF65-F5344CB8AC3E}">
        <p14:creationId xmlns:p14="http://schemas.microsoft.com/office/powerpoint/2010/main" val="284281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DFB3-DC64-3E41-882A-528B0A6E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www.tidyverse.org</a:t>
            </a:r>
            <a:r>
              <a:rPr lang="en-US" dirty="0"/>
              <a:t>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15835-5B98-AA46-ACFD-0622FDE7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2" t="11892" b="11602"/>
          <a:stretch/>
        </p:blipFill>
        <p:spPr>
          <a:xfrm>
            <a:off x="1016456" y="1428750"/>
            <a:ext cx="9913507" cy="4829175"/>
          </a:xfrm>
        </p:spPr>
      </p:pic>
    </p:spTree>
    <p:extLst>
      <p:ext uri="{BB962C8B-B14F-4D97-AF65-F5344CB8AC3E}">
        <p14:creationId xmlns:p14="http://schemas.microsoft.com/office/powerpoint/2010/main" val="405274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45F5-D57A-1B4C-A469-C0F344E1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B03B-54B4-0E46-9A03-7B5A9EA4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six ‘verbs’ for a language of data manipulation</a:t>
            </a:r>
          </a:p>
          <a:p>
            <a:pPr lvl="1"/>
            <a:r>
              <a:rPr lang="en-US" dirty="0"/>
              <a:t>select(): subset columns</a:t>
            </a:r>
          </a:p>
          <a:p>
            <a:pPr lvl="1"/>
            <a:r>
              <a:rPr lang="en-US" dirty="0"/>
              <a:t>filter(): subset rows on conditions</a:t>
            </a:r>
          </a:p>
          <a:p>
            <a:pPr lvl="1"/>
            <a:r>
              <a:rPr lang="en-US" dirty="0"/>
              <a:t>mutate(): create new columns by using information from other columns</a:t>
            </a:r>
          </a:p>
          <a:p>
            <a:pPr lvl="1"/>
            <a:r>
              <a:rPr lang="en-US" dirty="0" err="1"/>
              <a:t>group_by</a:t>
            </a:r>
            <a:r>
              <a:rPr lang="en-US" dirty="0"/>
              <a:t>() and summarize(): create summary statistics on grouped data</a:t>
            </a:r>
          </a:p>
          <a:p>
            <a:pPr lvl="1"/>
            <a:r>
              <a:rPr lang="en-US" dirty="0"/>
              <a:t>arrange(): sort results</a:t>
            </a:r>
          </a:p>
          <a:p>
            <a:pPr lvl="1"/>
            <a:r>
              <a:rPr lang="en-US" dirty="0"/>
              <a:t>count(): count discrete values</a:t>
            </a:r>
          </a:p>
          <a:p>
            <a:r>
              <a:rPr lang="en-ZA" dirty="0"/>
              <a:t>All verbs work similarly:</a:t>
            </a:r>
          </a:p>
          <a:p>
            <a:pPr lvl="1"/>
            <a:r>
              <a:rPr lang="en-ZA" dirty="0"/>
              <a:t>The first argument is a </a:t>
            </a:r>
            <a:r>
              <a:rPr lang="en-ZA" b="1" dirty="0"/>
              <a:t>data frame</a:t>
            </a:r>
          </a:p>
          <a:p>
            <a:pPr lvl="1"/>
            <a:r>
              <a:rPr lang="en-ZA" dirty="0"/>
              <a:t>The subsequent arguments describe </a:t>
            </a:r>
            <a:r>
              <a:rPr lang="en-ZA" b="1" dirty="0"/>
              <a:t>what to do with the data frame</a:t>
            </a:r>
            <a:r>
              <a:rPr lang="en-ZA" dirty="0"/>
              <a:t>, using the variable names (without quotes)</a:t>
            </a:r>
          </a:p>
          <a:p>
            <a:pPr lvl="1"/>
            <a:r>
              <a:rPr lang="en-ZA" dirty="0"/>
              <a:t>The result is a </a:t>
            </a:r>
            <a:r>
              <a:rPr lang="en-ZA" b="1" dirty="0"/>
              <a:t>new data frame</a:t>
            </a:r>
            <a:endParaRPr lang="en-US" b="1" dirty="0"/>
          </a:p>
          <a:p>
            <a:r>
              <a:rPr lang="en-US" dirty="0"/>
              <a:t>Uses ‘</a:t>
            </a:r>
            <a:r>
              <a:rPr lang="en-US" dirty="0" err="1"/>
              <a:t>tibbles</a:t>
            </a:r>
            <a:r>
              <a:rPr lang="en-US" dirty="0"/>
              <a:t>’ instead of data frames</a:t>
            </a:r>
          </a:p>
          <a:p>
            <a:pPr lvl="1"/>
            <a:r>
              <a:rPr lang="en-ZA" dirty="0"/>
              <a:t>Tibbles are data frames, but slightly tweaked to work better in the </a:t>
            </a:r>
            <a:r>
              <a:rPr lang="en-ZA" dirty="0" err="1"/>
              <a:t>tidyverse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8259-6E21-2344-A8BC-CE628271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R: </a:t>
            </a:r>
            <a:r>
              <a:rPr lang="en-US" dirty="0" err="1"/>
              <a:t>dataframe</a:t>
            </a:r>
            <a:r>
              <a:rPr lang="en-US" dirty="0"/>
              <a:t> vs. </a:t>
            </a:r>
            <a:r>
              <a:rPr lang="en-US" dirty="0" err="1"/>
              <a:t>tibble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8DAF-67F5-064A-B742-76EE9275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1243A-133A-E442-A5A6-31515FDF9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" t="41667" r="40842" b="30208"/>
          <a:stretch/>
        </p:blipFill>
        <p:spPr>
          <a:xfrm>
            <a:off x="561023" y="1492250"/>
            <a:ext cx="9259673" cy="2900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46FBE-5095-FB4E-8207-6414385A7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" t="73333" r="43706" b="9931"/>
          <a:stretch/>
        </p:blipFill>
        <p:spPr>
          <a:xfrm>
            <a:off x="1914525" y="4678362"/>
            <a:ext cx="9830752" cy="1919288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65151B2-E598-1146-A6BE-F3EE02F16926}"/>
              </a:ext>
            </a:extLst>
          </p:cNvPr>
          <p:cNvCxnSpPr/>
          <p:nvPr/>
        </p:nvCxnSpPr>
        <p:spPr>
          <a:xfrm rot="10800000" flipV="1">
            <a:off x="2628901" y="1228724"/>
            <a:ext cx="5586413" cy="461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A615F09-6B2D-404D-82D5-33C0CFE83A13}"/>
              </a:ext>
            </a:extLst>
          </p:cNvPr>
          <p:cNvCxnSpPr>
            <a:cxnSpLocks/>
          </p:cNvCxnSpPr>
          <p:nvPr/>
        </p:nvCxnSpPr>
        <p:spPr>
          <a:xfrm rot="5400000">
            <a:off x="3064669" y="2150267"/>
            <a:ext cx="3614740" cy="17716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7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B2E7-034C-0A4C-9E54-EBCAA87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F1B5-251C-7444-A188-B9E51DEA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filter(df, x == 1, y == 2, z == 3) instead of </a:t>
            </a:r>
            <a:r>
              <a:rPr lang="en-ZA" dirty="0" err="1"/>
              <a:t>df</a:t>
            </a:r>
            <a:r>
              <a:rPr lang="en-ZA" dirty="0"/>
              <a:t>[</a:t>
            </a:r>
            <a:r>
              <a:rPr lang="en-ZA" dirty="0" err="1"/>
              <a:t>df$x</a:t>
            </a:r>
            <a:r>
              <a:rPr lang="en-ZA" dirty="0"/>
              <a:t> == 1 &amp; </a:t>
            </a:r>
            <a:r>
              <a:rPr lang="en-ZA" dirty="0" err="1"/>
              <a:t>df$y</a:t>
            </a:r>
            <a:r>
              <a:rPr lang="en-ZA" dirty="0"/>
              <a:t> ==2 &amp; </a:t>
            </a:r>
            <a:r>
              <a:rPr lang="en-ZA" dirty="0" err="1"/>
              <a:t>df$z</a:t>
            </a:r>
            <a:r>
              <a:rPr lang="en-ZA" dirty="0"/>
              <a:t> == 3, ].</a:t>
            </a:r>
          </a:p>
          <a:p>
            <a:pPr lvl="1"/>
            <a:r>
              <a:rPr lang="en-ZA" dirty="0" err="1"/>
              <a:t>dplyr</a:t>
            </a:r>
            <a:r>
              <a:rPr lang="en-ZA" dirty="0"/>
              <a:t>: don’t need to repeat the name of the data frame</a:t>
            </a:r>
          </a:p>
          <a:p>
            <a:r>
              <a:rPr lang="en-ZA" dirty="0" err="1"/>
              <a:t>dataframe</a:t>
            </a:r>
            <a:r>
              <a:rPr lang="en-ZA" dirty="0"/>
              <a:t> (base R) vs. </a:t>
            </a:r>
            <a:r>
              <a:rPr lang="en-ZA" dirty="0" err="1"/>
              <a:t>tibble</a:t>
            </a:r>
            <a:r>
              <a:rPr lang="en-ZA" dirty="0"/>
              <a:t> (</a:t>
            </a:r>
            <a:r>
              <a:rPr lang="en-ZA" dirty="0" err="1"/>
              <a:t>dplyr</a:t>
            </a:r>
            <a:r>
              <a:rPr lang="en-ZA" dirty="0"/>
              <a:t>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729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6BE2-0D7B-4E4B-A06F-E0C91DBF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Data Science </a:t>
            </a:r>
            <a:r>
              <a:rPr lang="en-US" dirty="0">
                <a:hlinkClick r:id="rId2"/>
              </a:rPr>
              <a:t>ebook</a:t>
            </a:r>
            <a:r>
              <a:rPr lang="en-US" dirty="0"/>
              <a:t> – Hadley Wickham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7BDE7-0593-204C-BCF7-149B6BFD2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16" t="16819" r="13197" b="14557"/>
          <a:stretch/>
        </p:blipFill>
        <p:spPr>
          <a:xfrm>
            <a:off x="1131151" y="1690688"/>
            <a:ext cx="9929697" cy="4952999"/>
          </a:xfrm>
        </p:spPr>
      </p:pic>
    </p:spTree>
    <p:extLst>
      <p:ext uri="{BB962C8B-B14F-4D97-AF65-F5344CB8AC3E}">
        <p14:creationId xmlns:p14="http://schemas.microsoft.com/office/powerpoint/2010/main" val="412870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CD84-8897-EF45-A54B-ADD170FD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cheat sheet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17959-B0B6-0C40-9ADC-F23C7F0C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63" t="19446" b="14557"/>
          <a:stretch/>
        </p:blipFill>
        <p:spPr>
          <a:xfrm>
            <a:off x="342376" y="1572311"/>
            <a:ext cx="11215865" cy="4752974"/>
          </a:xfrm>
        </p:spPr>
      </p:pic>
    </p:spTree>
    <p:extLst>
      <p:ext uri="{BB962C8B-B14F-4D97-AF65-F5344CB8AC3E}">
        <p14:creationId xmlns:p14="http://schemas.microsoft.com/office/powerpoint/2010/main" val="57109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93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tidyverse</vt:lpstr>
      <vt:lpstr>https://www.tidyverse.org/</vt:lpstr>
      <vt:lpstr>dplyr package</vt:lpstr>
      <vt:lpstr>dplyr vs. base R: dataframe vs. tibble</vt:lpstr>
      <vt:lpstr>dplyr vs. base R?</vt:lpstr>
      <vt:lpstr>R for Data Science ebook – Hadley Wickham</vt:lpstr>
      <vt:lpstr>dplyr cheat sheet here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tidyverse</dc:title>
  <dc:creator>Luke Pedersen</dc:creator>
  <cp:lastModifiedBy>Luke Pedersen</cp:lastModifiedBy>
  <cp:revision>29</cp:revision>
  <dcterms:created xsi:type="dcterms:W3CDTF">2018-10-30T14:37:20Z</dcterms:created>
  <dcterms:modified xsi:type="dcterms:W3CDTF">2018-11-05T15:48:33Z</dcterms:modified>
</cp:coreProperties>
</file>