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2991-3288-724D-B080-724267478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44E0F-F727-8947-8237-CD4CE4488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2410F-35A6-2A4C-A51A-6040A0DC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B00E-E55C-8E46-B3E8-C7FD2FBF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75BB-74A3-BE4E-B484-1036281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B43D-88B4-3241-8E65-86907EFB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8D294-CF15-114C-818C-43831129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E59A-77B3-574A-8003-5BA3BC0B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1C7D-2979-7645-ABA3-14F96B25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74AE-BE49-0F46-91E7-37C457DE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4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CE15C-F706-0744-B3C9-A46C7154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61439-30EA-704F-AE9A-EBF23ECA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ABA2-85DA-9744-B5C9-E48EA823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7BD3-B35D-8A4E-8113-B11035B1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7F58-C730-A94A-A4F6-07F0A3EC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572A-B5F8-974B-9925-FDEF0B86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2433-893A-4342-AD60-F0E92A08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70BD-9D34-C448-83D4-3F886844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5A3B-C228-F647-90B2-89C9BAB2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78B9-59B6-AB4A-8D63-C57C72A8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21DD-0277-9146-B33D-02C8A746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E177-5FB3-EF45-BF1C-3B9F212D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E113-43ED-8B4B-86D0-CA815D8B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69FF-839D-E046-B34A-9CC62F12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23F9D-BAF9-3E41-94D9-D10A86B7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FE73-5BA3-8347-8150-742606DA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BF39-EC26-A54A-B53B-5AB15A27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74386-9457-0F45-B03D-F3BCB88F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BC19-7B64-2045-8A82-D592BCD2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E517-557B-894D-8C9C-88E12C7B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A972-4B52-2B45-A4BD-E628009E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EF26-F43E-A546-8539-ED93166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8282-7709-BE4D-B121-E9DE3F49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8D6CA-DAE2-8242-B05A-04989910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08596-DD78-0141-8A07-87F95A4FE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3EA5A-1C10-354A-B569-D37F26A2E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D4435-606C-5D41-AEB3-1FA469E3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96FCD-3EF1-6348-99E4-A71F108C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EA9CB-EFBF-A344-BC8F-E17AA2F1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D354-C545-EF4A-8023-1B2BF12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EEE99-4AEE-7047-8781-9FDC3D24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81ABD-4016-4146-A61B-24311D58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52EC1-A302-E44A-A0DF-5EE61262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8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EF69F-F60D-CB45-AEDC-8B277AD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EF5C2-DCA0-CB45-9D25-EE8D74B4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4F5E3-CBB3-BE47-A749-460E9F23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3B9-D88C-7C46-BE69-35F9A325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08E4-D74D-DB42-9B34-280CD7A0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DE4A1-033F-B64B-923B-BAF46BF1A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C574-C690-0241-955A-F1252829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7919-F887-7041-9D70-EFF584C0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CC7C8-8F0F-344A-A552-0E012D0F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C647-DA8C-E940-8C97-026F069E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EFCC5-1209-6D48-8F75-F31B93DD2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CF5EE-CA37-AE41-8140-111BE7A9E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00AA-2CF4-7F43-B03B-CDF68F9F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B6D4-DF73-284F-90A5-E05217D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0FE49-7996-E345-8BF8-564B6AA7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E4D80-7B52-234C-AB7C-30D4F8B4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4D184-92BE-0B48-920D-0EA9F9FE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2856-A40A-3E49-B1DC-FFB02A15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7030-9655-8B40-A95C-E42F8A414A0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1489D-171E-6941-85DF-012990478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74EF-69E4-284C-A6BD-3BF7CC85A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80CD-0D60-EE4F-A512-281A90C8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(null)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441437/why-am-i-getting-x-in-my-column-names-when-reading-a-data-fra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katielennard/Downloads/rstudio-ide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E839-ABD1-324A-8C85-D495B887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you’re going to love R (eventually ;)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EF684-9E74-BC4B-817A-82AFEC6BD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November 2018</a:t>
            </a:r>
          </a:p>
          <a:p>
            <a:r>
              <a:rPr lang="en-US" dirty="0"/>
              <a:t>Katie Lennard</a:t>
            </a:r>
          </a:p>
        </p:txBody>
      </p:sp>
    </p:spTree>
    <p:extLst>
      <p:ext uri="{BB962C8B-B14F-4D97-AF65-F5344CB8AC3E}">
        <p14:creationId xmlns:p14="http://schemas.microsoft.com/office/powerpoint/2010/main" val="316826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E2A2-3C92-D447-912C-D88195D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0530-4418-254A-9CC3-E64E00AD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an open source programming language used for statistical analyses</a:t>
            </a:r>
          </a:p>
          <a:p>
            <a:r>
              <a:rPr lang="en-US" dirty="0" err="1"/>
              <a:t>Rstudio</a:t>
            </a:r>
            <a:r>
              <a:rPr lang="en-US" dirty="0"/>
              <a:t> is the user-friendly interface commonly used when programming in R</a:t>
            </a:r>
          </a:p>
          <a:p>
            <a:pPr lvl="1"/>
            <a:r>
              <a:rPr lang="en-US" dirty="0"/>
              <a:t>Allows you to see your R script, console and plot results all on one screen</a:t>
            </a:r>
          </a:p>
          <a:p>
            <a:pPr lvl="1"/>
            <a:r>
              <a:rPr lang="en-US" dirty="0"/>
              <a:t>Easy package installation &amp; updates</a:t>
            </a:r>
          </a:p>
        </p:txBody>
      </p:sp>
    </p:spTree>
    <p:extLst>
      <p:ext uri="{BB962C8B-B14F-4D97-AF65-F5344CB8AC3E}">
        <p14:creationId xmlns:p14="http://schemas.microsoft.com/office/powerpoint/2010/main" val="25761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146C-EFFD-EC46-AD8E-FC946FFC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6D9C-16FB-E64A-BB7F-FA4A61EE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Non-programming point-and-click stats software can be dangerous..</a:t>
            </a:r>
          </a:p>
          <a:p>
            <a:pPr lvl="1"/>
            <a:r>
              <a:rPr lang="en-US" dirty="0"/>
              <a:t>Are you sure you know what you’re doing or what it is doing?</a:t>
            </a:r>
          </a:p>
          <a:p>
            <a:r>
              <a:rPr lang="en-US" dirty="0"/>
              <a:t>R = written commands which has several advantages:</a:t>
            </a:r>
          </a:p>
          <a:p>
            <a:pPr lvl="1"/>
            <a:r>
              <a:rPr lang="en-US" dirty="0"/>
              <a:t>You have to think about what you’re writing and know what each command is doing</a:t>
            </a:r>
          </a:p>
          <a:p>
            <a:pPr lvl="1"/>
            <a:r>
              <a:rPr lang="en-US" dirty="0"/>
              <a:t>Your analysis is now reproducible because you’ve written each command in an R script file (more and more journals require this)</a:t>
            </a:r>
          </a:p>
          <a:p>
            <a:pPr lvl="1"/>
            <a:r>
              <a:rPr lang="en-US" dirty="0"/>
              <a:t>Easy collaboration – send your script to an expert for feedback</a:t>
            </a:r>
          </a:p>
          <a:p>
            <a:r>
              <a:rPr lang="en-US" dirty="0"/>
              <a:t>Niche packages that are likely only available through R</a:t>
            </a:r>
          </a:p>
          <a:p>
            <a:pPr lvl="1"/>
            <a:r>
              <a:rPr lang="en-US" dirty="0"/>
              <a:t>E.g. you’re working on 16S microbiome data, which has a very specific distribution (custom R packages </a:t>
            </a:r>
            <a:r>
              <a:rPr lang="en-US" dirty="0" err="1"/>
              <a:t>phyloseq</a:t>
            </a:r>
            <a:r>
              <a:rPr lang="en-US" dirty="0"/>
              <a:t>, </a:t>
            </a:r>
            <a:r>
              <a:rPr lang="en-US" dirty="0" err="1"/>
              <a:t>metagenomeSeq</a:t>
            </a:r>
            <a:r>
              <a:rPr lang="en-US" dirty="0"/>
              <a:t>)</a:t>
            </a:r>
          </a:p>
          <a:p>
            <a:r>
              <a:rPr lang="en-US" dirty="0"/>
              <a:t>Publication quality graphics, customizable (fun)</a:t>
            </a:r>
          </a:p>
        </p:txBody>
      </p:sp>
    </p:spTree>
    <p:extLst>
      <p:ext uri="{BB962C8B-B14F-4D97-AF65-F5344CB8AC3E}">
        <p14:creationId xmlns:p14="http://schemas.microsoft.com/office/powerpoint/2010/main" val="249279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41E0-AEFE-C343-90C9-C32979BA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pretty plots…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01CBC-DB32-CA49-A353-2D6B6D948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092" y="3655217"/>
            <a:ext cx="3017838" cy="3017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B39A6-8BE0-BF48-9F2B-776A196F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690688"/>
            <a:ext cx="2428875" cy="2428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76A27-C812-3B4C-B657-9EE693447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24"/>
          <a:stretch/>
        </p:blipFill>
        <p:spPr>
          <a:xfrm>
            <a:off x="5561965" y="53974"/>
            <a:ext cx="6324600" cy="4837112"/>
          </a:xfrm>
          <a:prstGeom prst="rect">
            <a:avLst/>
          </a:prstGeom>
        </p:spPr>
      </p:pic>
      <p:pic>
        <p:nvPicPr>
          <p:cNvPr id="8" name="image34.png" descr="=-34567u8:Users:christinaballe:Desktop:ordered_barplot.png">
            <a:extLst>
              <a:ext uri="{FF2B5EF4-FFF2-40B4-BE49-F238E27FC236}">
                <a16:creationId xmlns:a16="http://schemas.microsoft.com/office/drawing/2014/main" id="{71B05B28-E6D3-6948-81C6-95310C4A2454}"/>
              </a:ext>
            </a:extLst>
          </p:cNvPr>
          <p:cNvPicPr/>
          <p:nvPr/>
        </p:nvPicPr>
        <p:blipFill>
          <a:blip r:embed="rId5"/>
          <a:srcRect l="704" r="4497"/>
          <a:stretch>
            <a:fillRect/>
          </a:stretch>
        </p:blipFill>
        <p:spPr>
          <a:xfrm>
            <a:off x="6630035" y="3974305"/>
            <a:ext cx="5256530" cy="26987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33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53C2-E73A-7F4A-A478-3E53686A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EB0B-0BC1-664D-96F7-03A1D853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 and cross platform</a:t>
            </a:r>
          </a:p>
          <a:p>
            <a:r>
              <a:rPr lang="en-US" dirty="0"/>
              <a:t>HELP?! Large community, plenty user forums</a:t>
            </a:r>
          </a:p>
          <a:p>
            <a:pPr lvl="1"/>
            <a:r>
              <a:rPr lang="en-US" dirty="0"/>
              <a:t>If you get an error someone else has had it too (and posted about 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0F234-5140-8F48-8693-E0B127A3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4" y="3250882"/>
            <a:ext cx="5153025" cy="3607118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2E75A13-84CF-214D-90E6-F8BD10799691}"/>
              </a:ext>
            </a:extLst>
          </p:cNvPr>
          <p:cNvCxnSpPr/>
          <p:nvPr/>
        </p:nvCxnSpPr>
        <p:spPr>
          <a:xfrm rot="10800000" flipV="1">
            <a:off x="10629900" y="5214938"/>
            <a:ext cx="857250" cy="228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9B9D89-B236-1F47-892D-711669D1D6FD}"/>
              </a:ext>
            </a:extLst>
          </p:cNvPr>
          <p:cNvSpPr txBox="1"/>
          <p:nvPr/>
        </p:nvSpPr>
        <p:spPr>
          <a:xfrm>
            <a:off x="11487150" y="503027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1515527-8289-244A-A987-CC7A4E1ECDED}"/>
              </a:ext>
            </a:extLst>
          </p:cNvPr>
          <p:cNvCxnSpPr/>
          <p:nvPr/>
        </p:nvCxnSpPr>
        <p:spPr>
          <a:xfrm rot="5400000" flipH="1" flipV="1">
            <a:off x="9921834" y="3129148"/>
            <a:ext cx="522514" cy="415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638168-28E2-1C4E-944B-90F6A34B9DD0}"/>
              </a:ext>
            </a:extLst>
          </p:cNvPr>
          <p:cNvSpPr txBox="1"/>
          <p:nvPr/>
        </p:nvSpPr>
        <p:spPr>
          <a:xfrm>
            <a:off x="10183091" y="2260084"/>
            <a:ext cx="197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created with package ggplot2 (we’ll get there)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86EEA-6B85-C347-9FAA-DF0F92C754F2}"/>
              </a:ext>
            </a:extLst>
          </p:cNvPr>
          <p:cNvSpPr txBox="1"/>
          <p:nvPr/>
        </p:nvSpPr>
        <p:spPr>
          <a:xfrm>
            <a:off x="1555668" y="3336966"/>
            <a:ext cx="3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stackoverlow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B870-F851-CB4B-87E2-367FEEF9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in </a:t>
            </a:r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BBF59-690D-F644-8C9F-952CE55C1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" t="15433" b="30867"/>
          <a:stretch/>
        </p:blipFill>
        <p:spPr>
          <a:xfrm>
            <a:off x="1057277" y="3295105"/>
            <a:ext cx="9482135" cy="32342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20FB-DE57-1245-9A53-0A7D2A24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049"/>
            <a:ext cx="10515600" cy="4351338"/>
          </a:xfrm>
        </p:spPr>
        <p:txBody>
          <a:bodyPr/>
          <a:lstStyle/>
          <a:p>
            <a:r>
              <a:rPr lang="en-ZA" dirty="0"/>
              <a:t>All the information you need to write code available in a single window</a:t>
            </a:r>
            <a:endParaRPr lang="en-US" dirty="0"/>
          </a:p>
          <a:p>
            <a:r>
              <a:rPr lang="en-US" dirty="0"/>
              <a:t>Shortcuts, autocompletion, highlighting</a:t>
            </a:r>
          </a:p>
          <a:p>
            <a:r>
              <a:rPr lang="en-US" dirty="0" err="1"/>
              <a:t>Rstudio</a:t>
            </a:r>
            <a:r>
              <a:rPr lang="en-US" dirty="0"/>
              <a:t> IDE </a:t>
            </a:r>
            <a:r>
              <a:rPr lang="en-US" dirty="0">
                <a:hlinkClick r:id="rId3"/>
              </a:rPr>
              <a:t>cheat sheet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5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266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Why you’re going to love R (eventually ;)</vt:lpstr>
      <vt:lpstr>What is R?</vt:lpstr>
      <vt:lpstr>Why learn R?</vt:lpstr>
      <vt:lpstr>All the pretty plots…</vt:lpstr>
      <vt:lpstr>Why learn R?</vt:lpstr>
      <vt:lpstr>Using R in RStudio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you’re going to love R (eventually ;)</dc:title>
  <dc:creator>Luke Pedersen</dc:creator>
  <cp:lastModifiedBy>Luke Pedersen</cp:lastModifiedBy>
  <cp:revision>18</cp:revision>
  <dcterms:created xsi:type="dcterms:W3CDTF">2018-10-26T06:04:07Z</dcterms:created>
  <dcterms:modified xsi:type="dcterms:W3CDTF">2018-11-06T09:04:07Z</dcterms:modified>
</cp:coreProperties>
</file>