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5ccfc73d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5ccfc73d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5ccfc73d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5ccfc73d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5ccfc73d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5ccfc73d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5ccfc73d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5ccfc73d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5ccfc73d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5ccfc73d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5ccfc73d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5ccfc73d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5ccfc73d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5ccfc73d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5ccfc73d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5ccfc73d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5ccfc73d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5ccfc73d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5ccfc73d2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5ccfc73d2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5ccfc73d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5ccfc73d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5ccfc73d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5ccfc73d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5ccfc73d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5ccfc73d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5ccfc73d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5ccfc73d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5ccfc73d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5ccfc73d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5ccfc73d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5ccfc73d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5ccfc73d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5ccfc73d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5ccfc73d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5ccfc73d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5ccfc73d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5ccfc73d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Final Project - Intermediate Python AI Mentorship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oleh: Tariq Fitria Aziz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Data: Air BnB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Step 5: Get Rid of Missing Data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550" y="1017713"/>
            <a:ext cx="5029200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89000"/>
            <a:ext cx="655320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445025"/>
            <a:ext cx="5553075" cy="39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9125" y="3607325"/>
            <a:ext cx="112395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Step 6: Make a New Category based on price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63"/>
            <a:ext cx="816292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23700"/>
            <a:ext cx="8242899" cy="285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Step 7: Filter All Data with Reviews above 2019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6"/>
            <a:ext cx="7990551" cy="314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430013"/>
            <a:ext cx="118110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Step 8: Visualize Price Comparison between room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88" y="1034388"/>
            <a:ext cx="27336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700" y="2312747"/>
            <a:ext cx="6844374" cy="2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00" y="1152475"/>
            <a:ext cx="8549997" cy="33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05577"/>
            <a:ext cx="7909975" cy="31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8071126" cy="167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Step 1: Import Packages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152475"/>
            <a:ext cx="6588001" cy="205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Price Comparison between room types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152475"/>
            <a:ext cx="5979875" cy="35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Step 2: Import File as DataFrame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25" y="1219150"/>
            <a:ext cx="8280392" cy="346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Step 3.1: Inspect Data Types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050" y="1017713"/>
            <a:ext cx="3886200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Step 3.2: Change Inappropriate Data Type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75" y="1017713"/>
            <a:ext cx="4114800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Step 3.3: Check Missing Values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613" y="1017725"/>
            <a:ext cx="385762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Step 4: Show Statistical Properties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066800"/>
            <a:ext cx="818197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09650"/>
            <a:ext cx="755332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63"/>
            <a:ext cx="269557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