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5ccfc73d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5ccfc73d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5ccfc73d2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5ccfc73d2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5ccfc73d2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5ccfc73d2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86fabc18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86fabc18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5ccfc73d2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5ccfc73d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86fabc18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86fabc18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5ccfc73d2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5ccfc73d2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5ccfc73d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5ccfc73d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86fabc18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86fabc18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c5ccfc73d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c5ccfc73d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5ccfc73d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5ccfc73d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5ccfc73d2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c5ccfc73d2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86fabc18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86fabc18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c5ccfc73d2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c5ccfc73d2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c5ccfc73d2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c5ccfc73d2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c5ccfc73d2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c5ccfc73d2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c5ccfc73d2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c5ccfc73d2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d86fabc18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d86fabc18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5ccfc73d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5ccfc73d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86fabc1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86fabc1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5ccfc73d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5ccfc73d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5ccfc73d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5ccfc73d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5ccfc73d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5ccfc73d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5ccfc73d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5ccfc73d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5ccfc73d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5ccfc73d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Relationship Id="rId5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Final Project - Intermediate Python AI Mentorship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oleh: Tariq Fitria Aziz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Data: Air BnB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411100" y="1152475"/>
            <a:ext cx="5421300" cy="33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900"/>
              <a:t>Mari kita fokus ke harga!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900"/>
              <a:t>Dapat dilihat statistical data seperti harga tertinggi, terendah, dan rata-rata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52463"/>
            <a:ext cx="2695575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Step 5: Get Rid of Missing Data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5814975" y="1152475"/>
            <a:ext cx="301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Mari kita drop data hilang dengan persentase rendah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550" y="1017713"/>
            <a:ext cx="5029200" cy="4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89000"/>
            <a:ext cx="6553200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450" y="1152475"/>
            <a:ext cx="8423675" cy="292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5"/>
          <p:cNvSpPr/>
          <p:nvPr/>
        </p:nvSpPr>
        <p:spPr>
          <a:xfrm>
            <a:off x="5774825" y="2468330"/>
            <a:ext cx="879025" cy="556250"/>
          </a:xfrm>
          <a:custGeom>
            <a:rect b="b" l="l" r="r" t="t"/>
            <a:pathLst>
              <a:path extrusionOk="0" h="22250" w="35161">
                <a:moveTo>
                  <a:pt x="29002" y="2794"/>
                </a:moveTo>
                <a:cubicBezTo>
                  <a:pt x="20758" y="2794"/>
                  <a:pt x="11362" y="-2522"/>
                  <a:pt x="4292" y="1720"/>
                </a:cubicBezTo>
                <a:cubicBezTo>
                  <a:pt x="227" y="4159"/>
                  <a:pt x="-1356" y="11984"/>
                  <a:pt x="1606" y="15686"/>
                </a:cubicBezTo>
                <a:cubicBezTo>
                  <a:pt x="7879" y="23527"/>
                  <a:pt x="24587" y="24399"/>
                  <a:pt x="31688" y="17298"/>
                </a:cubicBezTo>
                <a:cubicBezTo>
                  <a:pt x="34176" y="14810"/>
                  <a:pt x="36325" y="10019"/>
                  <a:pt x="34374" y="7091"/>
                </a:cubicBezTo>
                <a:cubicBezTo>
                  <a:pt x="33118" y="5206"/>
                  <a:pt x="30193" y="4943"/>
                  <a:pt x="27928" y="4943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445025"/>
            <a:ext cx="5553075" cy="398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9125" y="3607325"/>
            <a:ext cx="1123950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11150"/>
            <a:ext cx="9144000" cy="354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7"/>
          <p:cNvSpPr/>
          <p:nvPr/>
        </p:nvSpPr>
        <p:spPr>
          <a:xfrm>
            <a:off x="4836424" y="2445891"/>
            <a:ext cx="985900" cy="639750"/>
          </a:xfrm>
          <a:custGeom>
            <a:rect b="b" l="l" r="r" t="t"/>
            <a:pathLst>
              <a:path extrusionOk="0" h="25590" w="39436">
                <a:moveTo>
                  <a:pt x="29473" y="5303"/>
                </a:moveTo>
                <a:cubicBezTo>
                  <a:pt x="23891" y="2113"/>
                  <a:pt x="16975" y="2265"/>
                  <a:pt x="10671" y="1005"/>
                </a:cubicBezTo>
                <a:cubicBezTo>
                  <a:pt x="8037" y="478"/>
                  <a:pt x="4513" y="-894"/>
                  <a:pt x="2614" y="1005"/>
                </a:cubicBezTo>
                <a:cubicBezTo>
                  <a:pt x="-1819" y="5438"/>
                  <a:pt x="348" y="14198"/>
                  <a:pt x="3151" y="19806"/>
                </a:cubicBezTo>
                <a:cubicBezTo>
                  <a:pt x="5735" y="24976"/>
                  <a:pt x="14102" y="23691"/>
                  <a:pt x="19804" y="24641"/>
                </a:cubicBezTo>
                <a:cubicBezTo>
                  <a:pt x="24953" y="25499"/>
                  <a:pt x="31691" y="26721"/>
                  <a:pt x="35382" y="23030"/>
                </a:cubicBezTo>
                <a:cubicBezTo>
                  <a:pt x="38859" y="19553"/>
                  <a:pt x="40796" y="12617"/>
                  <a:pt x="38068" y="8526"/>
                </a:cubicBezTo>
                <a:cubicBezTo>
                  <a:pt x="36291" y="5861"/>
                  <a:pt x="32338" y="5661"/>
                  <a:pt x="29473" y="4228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Step 6: Make a New Category based on price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52463"/>
            <a:ext cx="8162925" cy="254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695650"/>
            <a:ext cx="373380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700" y="445025"/>
            <a:ext cx="8648600" cy="365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9"/>
            <a:ext cx="8520601" cy="2021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Step 7: Filter All Data with Reviews above 2019</a:t>
            </a:r>
            <a:endParaRPr/>
          </a:p>
        </p:txBody>
      </p:sp>
      <p:sp>
        <p:nvSpPr>
          <p:cNvPr id="185" name="Google Shape;18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6"/>
            <a:ext cx="7990551" cy="314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430013"/>
            <a:ext cx="1181100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Step 1: Import Packages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4" y="1152475"/>
            <a:ext cx="6588001" cy="205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Step 8: Visualize Price Comparison between room</a:t>
            </a:r>
            <a:endParaRPr/>
          </a:p>
        </p:txBody>
      </p:sp>
      <p:sp>
        <p:nvSpPr>
          <p:cNvPr id="193" name="Google Shape;19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700" y="1034400"/>
            <a:ext cx="2555584" cy="1104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9250" y="1152475"/>
            <a:ext cx="4926474" cy="75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61825" y="2181350"/>
            <a:ext cx="4689719" cy="285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37600"/>
            <a:ext cx="8579983" cy="30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000" y="1152475"/>
            <a:ext cx="8549997" cy="334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05577"/>
            <a:ext cx="7909975" cy="31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4"/>
            <a:ext cx="8071126" cy="167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Price Comparison between room types</a:t>
            </a:r>
            <a:endParaRPr/>
          </a:p>
        </p:txBody>
      </p:sp>
      <p:sp>
        <p:nvSpPr>
          <p:cNvPr id="230" name="Google Shape;230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4" y="1152475"/>
            <a:ext cx="5979875" cy="35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Terima Kasih!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Step 2: Import File as DataFrame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725" y="1219150"/>
            <a:ext cx="8280392" cy="3469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82400"/>
            <a:ext cx="8993850" cy="29565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/>
          <p:nvPr/>
        </p:nvSpPr>
        <p:spPr>
          <a:xfrm>
            <a:off x="4956652" y="2526602"/>
            <a:ext cx="1799600" cy="629150"/>
          </a:xfrm>
          <a:custGeom>
            <a:rect b="b" l="l" r="r" t="t"/>
            <a:pathLst>
              <a:path extrusionOk="0" h="25166" w="71984">
                <a:moveTo>
                  <a:pt x="20904" y="3686"/>
                </a:moveTo>
                <a:cubicBezTo>
                  <a:pt x="14924" y="698"/>
                  <a:pt x="5038" y="1023"/>
                  <a:pt x="1028" y="6372"/>
                </a:cubicBezTo>
                <a:cubicBezTo>
                  <a:pt x="-2730" y="11384"/>
                  <a:pt x="5094" y="19685"/>
                  <a:pt x="10697" y="22487"/>
                </a:cubicBezTo>
                <a:cubicBezTo>
                  <a:pt x="22086" y="28182"/>
                  <a:pt x="36351" y="22836"/>
                  <a:pt x="48837" y="20339"/>
                </a:cubicBezTo>
                <a:cubicBezTo>
                  <a:pt x="56038" y="18899"/>
                  <a:pt x="67084" y="26100"/>
                  <a:pt x="70861" y="19802"/>
                </a:cubicBezTo>
                <a:cubicBezTo>
                  <a:pt x="74042" y="14498"/>
                  <a:pt x="69746" y="4567"/>
                  <a:pt x="63878" y="2612"/>
                </a:cubicBezTo>
                <a:cubicBezTo>
                  <a:pt x="50108" y="-1976"/>
                  <a:pt x="34880" y="1000"/>
                  <a:pt x="20366" y="1000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Step 3.1: Inspect Data Types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4740625" y="1152475"/>
            <a:ext cx="409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Dapat dilihat bahwa ‘last_review’ memiliki tipe ‘object’ dan bukan ‘datetime’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050" y="1017713"/>
            <a:ext cx="3886200" cy="3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Step 3.2: Change Inappropriate Data Type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875" y="1017713"/>
            <a:ext cx="4114800" cy="3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Step 3.3: Check Missing Values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4767475" y="1152475"/>
            <a:ext cx="406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Missing values terdapat pada kolom ‘name’, ‘host_name’, ‘last_review’, dan ‘review_per_month’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613" y="1017725"/>
            <a:ext cx="3857625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Step 4: Show Statistical Properties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4125775"/>
            <a:ext cx="85206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Tidak semua data penting, seperti misalnya id dan host_id, sehingga tidak perlu ditampilkan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066800"/>
            <a:ext cx="8181975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09650"/>
            <a:ext cx="7553325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