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C7072A-CF93-43C7-A748-0160CF89696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CA238EB5-5A4A-46EB-926A-60F7F2ADAB1A}">
      <dgm:prSet phldrT="[Text]" phldr="1"/>
      <dgm:spPr/>
      <dgm:t>
        <a:bodyPr/>
        <a:lstStyle/>
        <a:p>
          <a:endParaRPr lang="en-US"/>
        </a:p>
      </dgm:t>
    </dgm:pt>
    <dgm:pt modelId="{BBD5A8FE-E2D8-484D-937C-053EDDF804DF}" type="parTrans" cxnId="{FA585948-AE0F-45A5-8F24-4C967F9B3159}">
      <dgm:prSet/>
      <dgm:spPr/>
      <dgm:t>
        <a:bodyPr/>
        <a:lstStyle/>
        <a:p>
          <a:endParaRPr lang="en-US"/>
        </a:p>
      </dgm:t>
    </dgm:pt>
    <dgm:pt modelId="{01E81A2E-375B-4EA7-A503-BF44BC12D131}" type="sibTrans" cxnId="{FA585948-AE0F-45A5-8F24-4C967F9B3159}">
      <dgm:prSet/>
      <dgm:spPr/>
      <dgm:t>
        <a:bodyPr/>
        <a:lstStyle/>
        <a:p>
          <a:endParaRPr lang="en-US"/>
        </a:p>
      </dgm:t>
    </dgm:pt>
    <dgm:pt modelId="{56ED456A-1E65-44CB-9B8B-7E78F7616D0B}">
      <dgm:prSet phldrT="[Text]" phldr="1"/>
      <dgm:spPr/>
      <dgm:t>
        <a:bodyPr/>
        <a:lstStyle/>
        <a:p>
          <a:endParaRPr lang="en-US"/>
        </a:p>
      </dgm:t>
    </dgm:pt>
    <dgm:pt modelId="{20922F88-8107-4404-B3B7-FFEB73467C4D}" type="parTrans" cxnId="{5D25C283-3B13-4CCD-BCCE-E61E98EEF89F}">
      <dgm:prSet/>
      <dgm:spPr/>
      <dgm:t>
        <a:bodyPr/>
        <a:lstStyle/>
        <a:p>
          <a:endParaRPr lang="en-US"/>
        </a:p>
      </dgm:t>
    </dgm:pt>
    <dgm:pt modelId="{8ADE1070-588C-41E8-B2F0-8C90DD18D5B0}" type="sibTrans" cxnId="{5D25C283-3B13-4CCD-BCCE-E61E98EEF89F}">
      <dgm:prSet/>
      <dgm:spPr/>
      <dgm:t>
        <a:bodyPr/>
        <a:lstStyle/>
        <a:p>
          <a:endParaRPr lang="en-US"/>
        </a:p>
      </dgm:t>
    </dgm:pt>
    <dgm:pt modelId="{072229C4-FFEB-43B5-B291-A0FC2FF6C10B}">
      <dgm:prSet phldrT="[Text]" phldr="1"/>
      <dgm:spPr/>
      <dgm:t>
        <a:bodyPr/>
        <a:lstStyle/>
        <a:p>
          <a:endParaRPr lang="en-US"/>
        </a:p>
      </dgm:t>
    </dgm:pt>
    <dgm:pt modelId="{1B3E1F0E-D241-4020-B961-09F1F2464C16}" type="parTrans" cxnId="{40151C1E-FC86-4638-A285-49C9DFF72B1E}">
      <dgm:prSet/>
      <dgm:spPr/>
      <dgm:t>
        <a:bodyPr/>
        <a:lstStyle/>
        <a:p>
          <a:endParaRPr lang="en-US"/>
        </a:p>
      </dgm:t>
    </dgm:pt>
    <dgm:pt modelId="{CDDB6F34-B7CE-44A1-9610-A7577699B1E3}" type="sibTrans" cxnId="{40151C1E-FC86-4638-A285-49C9DFF72B1E}">
      <dgm:prSet/>
      <dgm:spPr/>
      <dgm:t>
        <a:bodyPr/>
        <a:lstStyle/>
        <a:p>
          <a:endParaRPr lang="en-US"/>
        </a:p>
      </dgm:t>
    </dgm:pt>
    <dgm:pt modelId="{136559DF-9378-404E-967B-25D162A71D0D}">
      <dgm:prSet phldrT="[Text]" phldr="1"/>
      <dgm:spPr/>
      <dgm:t>
        <a:bodyPr/>
        <a:lstStyle/>
        <a:p>
          <a:endParaRPr lang="en-US"/>
        </a:p>
      </dgm:t>
    </dgm:pt>
    <dgm:pt modelId="{6608A188-79B8-42C9-A778-2ED8B6432B3A}" type="parTrans" cxnId="{2445CE2D-8807-4851-BE6B-41842CC63593}">
      <dgm:prSet/>
      <dgm:spPr/>
      <dgm:t>
        <a:bodyPr/>
        <a:lstStyle/>
        <a:p>
          <a:endParaRPr lang="en-US"/>
        </a:p>
      </dgm:t>
    </dgm:pt>
    <dgm:pt modelId="{0178D4CE-FE91-4257-89F9-E6F8E7A60C1C}" type="sibTrans" cxnId="{2445CE2D-8807-4851-BE6B-41842CC63593}">
      <dgm:prSet/>
      <dgm:spPr/>
      <dgm:t>
        <a:bodyPr/>
        <a:lstStyle/>
        <a:p>
          <a:endParaRPr lang="en-US"/>
        </a:p>
      </dgm:t>
    </dgm:pt>
    <dgm:pt modelId="{CF79EEC8-4A42-45C6-BC26-DBCA51586C31}">
      <dgm:prSet phldrT="[Text]" phldr="1"/>
      <dgm:spPr/>
      <dgm:t>
        <a:bodyPr/>
        <a:lstStyle/>
        <a:p>
          <a:endParaRPr lang="en-US"/>
        </a:p>
      </dgm:t>
    </dgm:pt>
    <dgm:pt modelId="{BEDB3C8E-3D20-41AB-8633-7F7487F9645F}" type="parTrans" cxnId="{DACF73FC-5D26-4BF7-AE35-BE193FEE1C0E}">
      <dgm:prSet/>
      <dgm:spPr/>
      <dgm:t>
        <a:bodyPr/>
        <a:lstStyle/>
        <a:p>
          <a:endParaRPr lang="en-US"/>
        </a:p>
      </dgm:t>
    </dgm:pt>
    <dgm:pt modelId="{BFE767ED-0B23-4AC9-978D-74DB954636A5}" type="sibTrans" cxnId="{DACF73FC-5D26-4BF7-AE35-BE193FEE1C0E}">
      <dgm:prSet/>
      <dgm:spPr/>
      <dgm:t>
        <a:bodyPr/>
        <a:lstStyle/>
        <a:p>
          <a:endParaRPr lang="en-US"/>
        </a:p>
      </dgm:t>
    </dgm:pt>
    <dgm:pt modelId="{1C9970F0-294C-4630-A186-3A75E12C5618}" type="pres">
      <dgm:prSet presAssocID="{BFC7072A-CF93-43C7-A748-0160CF89696E}" presName="diagram" presStyleCnt="0">
        <dgm:presLayoutVars>
          <dgm:dir/>
          <dgm:resizeHandles val="exact"/>
        </dgm:presLayoutVars>
      </dgm:prSet>
      <dgm:spPr/>
    </dgm:pt>
    <dgm:pt modelId="{8745E25B-F6DF-44F0-817D-6E67875AFB37}" type="pres">
      <dgm:prSet presAssocID="{CA238EB5-5A4A-46EB-926A-60F7F2ADAB1A}" presName="node" presStyleLbl="node1" presStyleIdx="0" presStyleCnt="5">
        <dgm:presLayoutVars>
          <dgm:bulletEnabled val="1"/>
        </dgm:presLayoutVars>
      </dgm:prSet>
      <dgm:spPr/>
    </dgm:pt>
    <dgm:pt modelId="{B1D497D4-3BAF-481A-848C-C68C16EF532C}" type="pres">
      <dgm:prSet presAssocID="{01E81A2E-375B-4EA7-A503-BF44BC12D131}" presName="sibTrans" presStyleCnt="0"/>
      <dgm:spPr/>
    </dgm:pt>
    <dgm:pt modelId="{E1299F58-C82E-45F1-90FD-351D9EC951FD}" type="pres">
      <dgm:prSet presAssocID="{56ED456A-1E65-44CB-9B8B-7E78F7616D0B}" presName="node" presStyleLbl="node1" presStyleIdx="1" presStyleCnt="5">
        <dgm:presLayoutVars>
          <dgm:bulletEnabled val="1"/>
        </dgm:presLayoutVars>
      </dgm:prSet>
      <dgm:spPr/>
    </dgm:pt>
    <dgm:pt modelId="{0949C8BB-B064-408D-BCEE-6E41DD2F4918}" type="pres">
      <dgm:prSet presAssocID="{8ADE1070-588C-41E8-B2F0-8C90DD18D5B0}" presName="sibTrans" presStyleCnt="0"/>
      <dgm:spPr/>
    </dgm:pt>
    <dgm:pt modelId="{A4E1F3B0-0772-4206-8536-A1D01AC53947}" type="pres">
      <dgm:prSet presAssocID="{072229C4-FFEB-43B5-B291-A0FC2FF6C10B}" presName="node" presStyleLbl="node1" presStyleIdx="2" presStyleCnt="5">
        <dgm:presLayoutVars>
          <dgm:bulletEnabled val="1"/>
        </dgm:presLayoutVars>
      </dgm:prSet>
      <dgm:spPr/>
    </dgm:pt>
    <dgm:pt modelId="{5D120D65-8509-4F86-A6A6-33A0282B545E}" type="pres">
      <dgm:prSet presAssocID="{CDDB6F34-B7CE-44A1-9610-A7577699B1E3}" presName="sibTrans" presStyleCnt="0"/>
      <dgm:spPr/>
    </dgm:pt>
    <dgm:pt modelId="{815DA29F-0419-414C-9C32-D90AC46E9869}" type="pres">
      <dgm:prSet presAssocID="{136559DF-9378-404E-967B-25D162A71D0D}" presName="node" presStyleLbl="node1" presStyleIdx="3" presStyleCnt="5">
        <dgm:presLayoutVars>
          <dgm:bulletEnabled val="1"/>
        </dgm:presLayoutVars>
      </dgm:prSet>
      <dgm:spPr/>
    </dgm:pt>
    <dgm:pt modelId="{59C017B9-1F7B-4F66-A292-8CCE3D3B105C}" type="pres">
      <dgm:prSet presAssocID="{0178D4CE-FE91-4257-89F9-E6F8E7A60C1C}" presName="sibTrans" presStyleCnt="0"/>
      <dgm:spPr/>
    </dgm:pt>
    <dgm:pt modelId="{390DDB6B-705E-4CE9-87F8-A60B69333F1C}" type="pres">
      <dgm:prSet presAssocID="{CF79EEC8-4A42-45C6-BC26-DBCA51586C31}" presName="node" presStyleLbl="node1" presStyleIdx="4" presStyleCnt="5">
        <dgm:presLayoutVars>
          <dgm:bulletEnabled val="1"/>
        </dgm:presLayoutVars>
      </dgm:prSet>
      <dgm:spPr/>
    </dgm:pt>
  </dgm:ptLst>
  <dgm:cxnLst>
    <dgm:cxn modelId="{8BBE77A5-CB86-4566-A630-32EACC804F8A}" type="presOf" srcId="{56ED456A-1E65-44CB-9B8B-7E78F7616D0B}" destId="{E1299F58-C82E-45F1-90FD-351D9EC951FD}" srcOrd="0" destOrd="0" presId="urn:microsoft.com/office/officeart/2005/8/layout/default"/>
    <dgm:cxn modelId="{23E32DC6-64BB-40F4-A94A-986722D0DBDC}" type="presOf" srcId="{136559DF-9378-404E-967B-25D162A71D0D}" destId="{815DA29F-0419-414C-9C32-D90AC46E9869}" srcOrd="0" destOrd="0" presId="urn:microsoft.com/office/officeart/2005/8/layout/default"/>
    <dgm:cxn modelId="{5D25C283-3B13-4CCD-BCCE-E61E98EEF89F}" srcId="{BFC7072A-CF93-43C7-A748-0160CF89696E}" destId="{56ED456A-1E65-44CB-9B8B-7E78F7616D0B}" srcOrd="1" destOrd="0" parTransId="{20922F88-8107-4404-B3B7-FFEB73467C4D}" sibTransId="{8ADE1070-588C-41E8-B2F0-8C90DD18D5B0}"/>
    <dgm:cxn modelId="{2445CE2D-8807-4851-BE6B-41842CC63593}" srcId="{BFC7072A-CF93-43C7-A748-0160CF89696E}" destId="{136559DF-9378-404E-967B-25D162A71D0D}" srcOrd="3" destOrd="0" parTransId="{6608A188-79B8-42C9-A778-2ED8B6432B3A}" sibTransId="{0178D4CE-FE91-4257-89F9-E6F8E7A60C1C}"/>
    <dgm:cxn modelId="{FA585948-AE0F-45A5-8F24-4C967F9B3159}" srcId="{BFC7072A-CF93-43C7-A748-0160CF89696E}" destId="{CA238EB5-5A4A-46EB-926A-60F7F2ADAB1A}" srcOrd="0" destOrd="0" parTransId="{BBD5A8FE-E2D8-484D-937C-053EDDF804DF}" sibTransId="{01E81A2E-375B-4EA7-A503-BF44BC12D131}"/>
    <dgm:cxn modelId="{DACF73FC-5D26-4BF7-AE35-BE193FEE1C0E}" srcId="{BFC7072A-CF93-43C7-A748-0160CF89696E}" destId="{CF79EEC8-4A42-45C6-BC26-DBCA51586C31}" srcOrd="4" destOrd="0" parTransId="{BEDB3C8E-3D20-41AB-8633-7F7487F9645F}" sibTransId="{BFE767ED-0B23-4AC9-978D-74DB954636A5}"/>
    <dgm:cxn modelId="{40151C1E-FC86-4638-A285-49C9DFF72B1E}" srcId="{BFC7072A-CF93-43C7-A748-0160CF89696E}" destId="{072229C4-FFEB-43B5-B291-A0FC2FF6C10B}" srcOrd="2" destOrd="0" parTransId="{1B3E1F0E-D241-4020-B961-09F1F2464C16}" sibTransId="{CDDB6F34-B7CE-44A1-9610-A7577699B1E3}"/>
    <dgm:cxn modelId="{F09A3D77-784C-4AFF-8F54-D75C7194CA85}" type="presOf" srcId="{CA238EB5-5A4A-46EB-926A-60F7F2ADAB1A}" destId="{8745E25B-F6DF-44F0-817D-6E67875AFB37}" srcOrd="0" destOrd="0" presId="urn:microsoft.com/office/officeart/2005/8/layout/default"/>
    <dgm:cxn modelId="{087D70CA-B502-42C0-B89F-DBEF75B9D07D}" type="presOf" srcId="{072229C4-FFEB-43B5-B291-A0FC2FF6C10B}" destId="{A4E1F3B0-0772-4206-8536-A1D01AC53947}" srcOrd="0" destOrd="0" presId="urn:microsoft.com/office/officeart/2005/8/layout/default"/>
    <dgm:cxn modelId="{96BBA2A3-9F54-41B0-B794-8680CAADE9DE}" type="presOf" srcId="{BFC7072A-CF93-43C7-A748-0160CF89696E}" destId="{1C9970F0-294C-4630-A186-3A75E12C5618}" srcOrd="0" destOrd="0" presId="urn:microsoft.com/office/officeart/2005/8/layout/default"/>
    <dgm:cxn modelId="{74AB742B-5375-4063-B929-561F97D6D5F8}" type="presOf" srcId="{CF79EEC8-4A42-45C6-BC26-DBCA51586C31}" destId="{390DDB6B-705E-4CE9-87F8-A60B69333F1C}" srcOrd="0" destOrd="0" presId="urn:microsoft.com/office/officeart/2005/8/layout/default"/>
    <dgm:cxn modelId="{0C10E428-3D8D-4BEC-B9F8-9DDD8D6E33A2}" type="presParOf" srcId="{1C9970F0-294C-4630-A186-3A75E12C5618}" destId="{8745E25B-F6DF-44F0-817D-6E67875AFB37}" srcOrd="0" destOrd="0" presId="urn:microsoft.com/office/officeart/2005/8/layout/default"/>
    <dgm:cxn modelId="{17DD6355-9BEF-4E4C-800A-C73F4784061D}" type="presParOf" srcId="{1C9970F0-294C-4630-A186-3A75E12C5618}" destId="{B1D497D4-3BAF-481A-848C-C68C16EF532C}" srcOrd="1" destOrd="0" presId="urn:microsoft.com/office/officeart/2005/8/layout/default"/>
    <dgm:cxn modelId="{3975120F-D053-4415-8A41-6D842F4C835A}" type="presParOf" srcId="{1C9970F0-294C-4630-A186-3A75E12C5618}" destId="{E1299F58-C82E-45F1-90FD-351D9EC951FD}" srcOrd="2" destOrd="0" presId="urn:microsoft.com/office/officeart/2005/8/layout/default"/>
    <dgm:cxn modelId="{5B978317-292E-4A39-9538-01CA653B2AAA}" type="presParOf" srcId="{1C9970F0-294C-4630-A186-3A75E12C5618}" destId="{0949C8BB-B064-408D-BCEE-6E41DD2F4918}" srcOrd="3" destOrd="0" presId="urn:microsoft.com/office/officeart/2005/8/layout/default"/>
    <dgm:cxn modelId="{1A8345C2-3CBA-47AB-83AF-89AD7B5511A8}" type="presParOf" srcId="{1C9970F0-294C-4630-A186-3A75E12C5618}" destId="{A4E1F3B0-0772-4206-8536-A1D01AC53947}" srcOrd="4" destOrd="0" presId="urn:microsoft.com/office/officeart/2005/8/layout/default"/>
    <dgm:cxn modelId="{FC94B7ED-F811-4BCC-9A3B-CC91A9DCEDB6}" type="presParOf" srcId="{1C9970F0-294C-4630-A186-3A75E12C5618}" destId="{5D120D65-8509-4F86-A6A6-33A0282B545E}" srcOrd="5" destOrd="0" presId="urn:microsoft.com/office/officeart/2005/8/layout/default"/>
    <dgm:cxn modelId="{49F400C8-579B-4315-BBD3-B57C24F20C52}" type="presParOf" srcId="{1C9970F0-294C-4630-A186-3A75E12C5618}" destId="{815DA29F-0419-414C-9C32-D90AC46E9869}" srcOrd="6" destOrd="0" presId="urn:microsoft.com/office/officeart/2005/8/layout/default"/>
    <dgm:cxn modelId="{176BC4CD-662E-447E-B0E8-E33F8D33FEB4}" type="presParOf" srcId="{1C9970F0-294C-4630-A186-3A75E12C5618}" destId="{59C017B9-1F7B-4F66-A292-8CCE3D3B105C}" srcOrd="7" destOrd="0" presId="urn:microsoft.com/office/officeart/2005/8/layout/default"/>
    <dgm:cxn modelId="{2D8C7444-89A3-43BC-9E9C-A18C65B941B5}" type="presParOf" srcId="{1C9970F0-294C-4630-A186-3A75E12C5618}" destId="{390DDB6B-705E-4CE9-87F8-A60B69333F1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5E25B-F6DF-44F0-817D-6E67875AFB37}">
      <dsp:nvSpPr>
        <dsp:cNvPr id="0" name=""/>
        <dsp:cNvSpPr/>
      </dsp:nvSpPr>
      <dsp:spPr>
        <a:xfrm>
          <a:off x="916483" y="1984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500" kern="1200"/>
        </a:p>
      </dsp:txBody>
      <dsp:txXfrm>
        <a:off x="916483" y="1984"/>
        <a:ext cx="2030015" cy="1218009"/>
      </dsp:txXfrm>
    </dsp:sp>
    <dsp:sp modelId="{E1299F58-C82E-45F1-90FD-351D9EC951FD}">
      <dsp:nvSpPr>
        <dsp:cNvPr id="0" name=""/>
        <dsp:cNvSpPr/>
      </dsp:nvSpPr>
      <dsp:spPr>
        <a:xfrm>
          <a:off x="3149500" y="1984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500" kern="1200"/>
        </a:p>
      </dsp:txBody>
      <dsp:txXfrm>
        <a:off x="3149500" y="1984"/>
        <a:ext cx="2030015" cy="1218009"/>
      </dsp:txXfrm>
    </dsp:sp>
    <dsp:sp modelId="{A4E1F3B0-0772-4206-8536-A1D01AC53947}">
      <dsp:nvSpPr>
        <dsp:cNvPr id="0" name=""/>
        <dsp:cNvSpPr/>
      </dsp:nvSpPr>
      <dsp:spPr>
        <a:xfrm>
          <a:off x="916483" y="1422995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500" kern="1200"/>
        </a:p>
      </dsp:txBody>
      <dsp:txXfrm>
        <a:off x="916483" y="1422995"/>
        <a:ext cx="2030015" cy="1218009"/>
      </dsp:txXfrm>
    </dsp:sp>
    <dsp:sp modelId="{815DA29F-0419-414C-9C32-D90AC46E9869}">
      <dsp:nvSpPr>
        <dsp:cNvPr id="0" name=""/>
        <dsp:cNvSpPr/>
      </dsp:nvSpPr>
      <dsp:spPr>
        <a:xfrm>
          <a:off x="3149500" y="1422995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500" kern="1200"/>
        </a:p>
      </dsp:txBody>
      <dsp:txXfrm>
        <a:off x="3149500" y="1422995"/>
        <a:ext cx="2030015" cy="1218009"/>
      </dsp:txXfrm>
    </dsp:sp>
    <dsp:sp modelId="{390DDB6B-705E-4CE9-87F8-A60B69333F1C}">
      <dsp:nvSpPr>
        <dsp:cNvPr id="0" name=""/>
        <dsp:cNvSpPr/>
      </dsp:nvSpPr>
      <dsp:spPr>
        <a:xfrm>
          <a:off x="2032992" y="2844006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500" kern="1200"/>
        </a:p>
      </dsp:txBody>
      <dsp:txXfrm>
        <a:off x="2032992" y="2844006"/>
        <a:ext cx="2030015" cy="1218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28F9-17CC-42B6-9C4F-B827D6522A0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561-DD91-4DC2-BCED-5EDF8B61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9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28F9-17CC-42B6-9C4F-B827D6522A0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561-DD91-4DC2-BCED-5EDF8B61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5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28F9-17CC-42B6-9C4F-B827D6522A0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561-DD91-4DC2-BCED-5EDF8B61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2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28F9-17CC-42B6-9C4F-B827D6522A0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561-DD91-4DC2-BCED-5EDF8B61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0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28F9-17CC-42B6-9C4F-B827D6522A0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561-DD91-4DC2-BCED-5EDF8B61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3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28F9-17CC-42B6-9C4F-B827D6522A0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561-DD91-4DC2-BCED-5EDF8B61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3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28F9-17CC-42B6-9C4F-B827D6522A0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561-DD91-4DC2-BCED-5EDF8B61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7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28F9-17CC-42B6-9C4F-B827D6522A0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561-DD91-4DC2-BCED-5EDF8B61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28F9-17CC-42B6-9C4F-B827D6522A0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561-DD91-4DC2-BCED-5EDF8B61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28F9-17CC-42B6-9C4F-B827D6522A0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561-DD91-4DC2-BCED-5EDF8B61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7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28F9-17CC-42B6-9C4F-B827D6522A0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7561-DD91-4DC2-BCED-5EDF8B61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7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A28F9-17CC-42B6-9C4F-B827D6522A03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57561-DD91-4DC2-BCED-5EDF8B617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7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3525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Sutanu Dalui</dc:creator>
  <cp:lastModifiedBy>Sutanu Dalui</cp:lastModifiedBy>
  <cp:revision>1</cp:revision>
  <dcterms:created xsi:type="dcterms:W3CDTF">2016-04-28T08:44:22Z</dcterms:created>
  <dcterms:modified xsi:type="dcterms:W3CDTF">2016-04-28T08:45:09Z</dcterms:modified>
</cp:coreProperties>
</file>