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7"/>
  </p:notesMasterIdLst>
  <p:handoutMasterIdLst>
    <p:handoutMasterId r:id="rId18"/>
  </p:handoutMasterIdLst>
  <p:sldIdLst>
    <p:sldId id="752" r:id="rId2"/>
    <p:sldId id="750" r:id="rId3"/>
    <p:sldId id="753" r:id="rId4"/>
    <p:sldId id="754" r:id="rId5"/>
    <p:sldId id="651" r:id="rId6"/>
    <p:sldId id="645" r:id="rId7"/>
    <p:sldId id="647" r:id="rId8"/>
    <p:sldId id="650" r:id="rId9"/>
    <p:sldId id="745" r:id="rId10"/>
    <p:sldId id="741" r:id="rId11"/>
    <p:sldId id="742" r:id="rId12"/>
    <p:sldId id="751" r:id="rId13"/>
    <p:sldId id="640" r:id="rId14"/>
    <p:sldId id="746" r:id="rId15"/>
    <p:sldId id="744" r:id="rId16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1280" autoAdjust="0"/>
  </p:normalViewPr>
  <p:slideViewPr>
    <p:cSldViewPr>
      <p:cViewPr>
        <p:scale>
          <a:sx n="60" d="100"/>
          <a:sy n="60" d="100"/>
        </p:scale>
        <p:origin x="-2112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026" y="75159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v1.0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14DC72C-4D17-4869-9975-E71BDE66C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143485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327BFDE-C880-43F9-B1C6-9F5CE3D66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1465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v1.0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7BFDE-C880-43F9-B1C6-9F5CE3D6659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东软睿道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04572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55880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sz="1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D000-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320925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4400" dirty="0" smtClean="0"/>
              <a:t>Oracle-SQL</a:t>
            </a:r>
            <a:r>
              <a:rPr lang="zh-CN" altLang="en-US" sz="4400" dirty="0" smtClean="0"/>
              <a:t>开发</a:t>
            </a:r>
            <a:endParaRPr lang="en-US" altLang="zh-CN" sz="4400" dirty="0" smtClean="0"/>
          </a:p>
          <a:p>
            <a:pPr algn="ctr" eaLnBrk="1" hangingPunct="1"/>
            <a:r>
              <a:rPr lang="zh-CN" altLang="en-US" sz="1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版本：</a:t>
            </a:r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1.0.0-0.0.0</a:t>
            </a:r>
            <a:endParaRPr lang="en-US" altLang="zh-CN" sz="1100" dirty="0" smtClean="0">
              <a:ea typeface="宋体" charset="-122"/>
            </a:endParaRPr>
          </a:p>
          <a:p>
            <a:pPr algn="ctr"/>
            <a:r>
              <a:rPr lang="en-US" altLang="zh-CN" sz="1400" dirty="0" smtClean="0">
                <a:latin typeface="Times New Roman" pitchFamily="18" charset="0"/>
                <a:ea typeface="楷体_GB2312" pitchFamily="49" charset="-122"/>
              </a:rPr>
              <a:t>2015-6-1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9530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sz="14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版权所有，翻版必究</a:t>
            </a:r>
            <a:r>
              <a:rPr lang="en-US" altLang="zh-CN" sz="1500" b="1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Copyright </a:t>
            </a:r>
            <a:r>
              <a:rPr lang="en-US" altLang="zh-CN" sz="1500" b="1">
                <a:ea typeface="黑体" pitchFamily="2" charset="-122"/>
              </a:rPr>
              <a:t>©</a:t>
            </a:r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 Neusoft Educational Information Technology Co., Ltd</a:t>
            </a:r>
            <a:endParaRPr lang="en-US" altLang="zh-CN" sz="1100">
              <a:ea typeface="宋体" charset="-122"/>
            </a:endParaRPr>
          </a:p>
          <a:p>
            <a:pPr algn="ctr"/>
            <a:r>
              <a:rPr lang="en-US" altLang="zh-CN" sz="1500" b="1">
                <a:latin typeface="Times New Roman" pitchFamily="18" charset="0"/>
                <a:ea typeface="黑体" pitchFamily="2" charset="-122"/>
              </a:rPr>
              <a:t>All Rights Reserved</a:t>
            </a:r>
            <a:endParaRPr lang="en-US" altLang="zh-CN" sz="180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课程定位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100138"/>
            <a:ext cx="83058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23850" y="1196975"/>
            <a:ext cx="8434388" cy="4608513"/>
          </a:xfrm>
        </p:spPr>
        <p:txBody>
          <a:bodyPr/>
          <a:lstStyle/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数据库的基本概念，能够进行本地连接和网络连接。</a:t>
            </a:r>
          </a:p>
          <a:p>
            <a:r>
              <a:rPr lang="zh-CN" altLang="en-US" sz="2400" smtClean="0"/>
              <a:t>掌握单表查询、多表查询、分组、子查询、分页查询、高级子查询、层次查询等查询方法，能写出相对复杂的查询语句，重点中的重点。</a:t>
            </a:r>
          </a:p>
          <a:p>
            <a:r>
              <a:rPr lang="zh-CN" altLang="en-US" sz="2400" smtClean="0"/>
              <a:t>掌握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数据库常用的单行函数及分组函数。</a:t>
            </a:r>
          </a:p>
          <a:p>
            <a:r>
              <a:rPr lang="zh-CN" altLang="en-US" sz="2400" smtClean="0"/>
              <a:t>掌握插入数据、修改数据、删除数据语句。</a:t>
            </a:r>
          </a:p>
          <a:p>
            <a:r>
              <a:rPr lang="zh-CN" altLang="en-US" sz="2400" smtClean="0"/>
              <a:t>理解数据库事务概念，掌握如何进行提交和回滚。</a:t>
            </a:r>
          </a:p>
          <a:p>
            <a:r>
              <a:rPr lang="zh-CN" altLang="en-US" sz="2400" smtClean="0"/>
              <a:t>理解表、约束、视图、索引、序列、同义词等常用数据库对象含义及作用，并能熟练写出各种对象的创建，修改，删除语句。</a:t>
            </a:r>
          </a:p>
          <a:p>
            <a:r>
              <a:rPr lang="zh-CN" altLang="en-US" sz="2400" smtClean="0"/>
              <a:t>理解</a:t>
            </a:r>
            <a:r>
              <a:rPr lang="en-US" altLang="zh-CN" sz="2400" smtClean="0"/>
              <a:t>Oracle</a:t>
            </a:r>
            <a:r>
              <a:rPr lang="zh-CN" altLang="en-US" sz="2400" smtClean="0"/>
              <a:t>数据库的权限控制。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课程内容</a:t>
            </a:r>
            <a:endParaRPr lang="zh-CN" altLang="en-US" dirty="0"/>
          </a:p>
        </p:txBody>
      </p:sp>
      <p:pic>
        <p:nvPicPr>
          <p:cNvPr id="4" name="图片 3" descr="Oracle-SQL开发.jpe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9025"/>
            <a:ext cx="82867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课程</a:t>
            </a:r>
            <a:r>
              <a:rPr lang="zh-CN" altLang="en-US" dirty="0" smtClean="0"/>
              <a:t>约定</a:t>
            </a: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课程约定：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了解：知道有这回事即可，我说的你不用全懂。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理解：能领会我所讲的意思，不用必须会背写。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掌握：重点中的重点，一说问题立刻能反应出答案。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教学</a:t>
            </a:r>
            <a:r>
              <a:rPr lang="zh-CN" altLang="en-US" dirty="0" smtClean="0"/>
              <a:t>及学习方法</a:t>
            </a:r>
            <a:endParaRPr lang="zh-CN" altLang="en-US" b="0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01050" cy="4968875"/>
          </a:xfrm>
        </p:spPr>
        <p:txBody>
          <a:bodyPr/>
          <a:lstStyle/>
          <a:p>
            <a:r>
              <a:rPr lang="zh-CN" altLang="en-US" dirty="0" smtClean="0"/>
              <a:t>教学方法：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非传统的以讲师为中心，而是以学生为中心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翻转课堂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满足个性化的学习需求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学习方法：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课前：尽量预习，提前准备问题。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课中：紧跟老师节奏；手要勤快，一定要记笔记，多做练习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课后：作业是必须要做嘀！通过网络及论坛不断扩展自己的知识量。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整个学习过程中不断提升自己“使用搜索引擎”以及“解决问题的能力”。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找一本</a:t>
            </a:r>
            <a:r>
              <a:rPr lang="en-US" altLang="zh-CN" dirty="0" err="1" smtClean="0"/>
              <a:t>Oralce</a:t>
            </a:r>
            <a:r>
              <a:rPr lang="zh-CN" altLang="en-US" smtClean="0"/>
              <a:t>相关的书籍。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认证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9197" y="994096"/>
          <a:ext cx="8535291" cy="5243216"/>
        </p:xfrm>
        <a:graphic>
          <a:graphicData uri="http://schemas.openxmlformats.org/drawingml/2006/table">
            <a:tbl>
              <a:tblPr/>
              <a:tblGrid>
                <a:gridCol w="1133570"/>
                <a:gridCol w="2267203"/>
                <a:gridCol w="5134518"/>
              </a:tblGrid>
              <a:tr h="23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认证种类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需要参加培训的相关课程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7595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OCA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认证专员）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Database: SQL Certified Expert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</a:t>
                      </a:r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Fundamentals</a:t>
                      </a:r>
                      <a:r>
                        <a:rPr lang="zh-CN" altLang="en-US" sz="1600" b="1" i="0" u="none" strike="noStrike" smtClean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（本课）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Program with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Advanced PL/SQL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认证专家）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Fundamentals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Administration Workshop II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OCM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认证大师）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OCP related courses and plus,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SQL Tuning Workshop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0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Security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Enterprise DBA Part 1B: Backup and Recovery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Data Guard Administration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RAC for Administrators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12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Oracle Database 10g: Implement Streams</a:t>
                      </a:r>
                    </a:p>
                  </a:txBody>
                  <a:tcPr marL="8675" marR="8675" marT="86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295400" y="503238"/>
            <a:ext cx="5638800" cy="487362"/>
          </a:xfrm>
        </p:spPr>
        <p:txBody>
          <a:bodyPr/>
          <a:lstStyle/>
          <a:p>
            <a:pPr algn="ctr"/>
            <a:r>
              <a:rPr lang="zh-CN" altLang="en-US" sz="3200" smtClean="0"/>
              <a:t>文件修改控制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1295400"/>
          <a:ext cx="8001000" cy="4276733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4995863"/>
                <a:gridCol w="1176337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修改编号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版本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修改条款及内容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修改日期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1.0.0-0.0.0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创建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2015-6-1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9525" marR="9525" marT="952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4941168"/>
            <a:ext cx="6961188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b="1" smtClean="0">
                <a:latin typeface="黑体" pitchFamily="49" charset="-122"/>
                <a:ea typeface="黑体" pitchFamily="49" charset="-122"/>
              </a:rPr>
              <a:t>---- </a:t>
            </a:r>
            <a:r>
              <a:rPr lang="zh-CN" altLang="en-US" sz="3200" b="1" smtClean="0">
                <a:latin typeface="黑体" pitchFamily="49" charset="-122"/>
                <a:ea typeface="黑体" pitchFamily="49" charset="-122"/>
              </a:rPr>
              <a:t>开篇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V1.0</a:t>
            </a:r>
            <a:endParaRPr lang="zh-CN" altLang="en-US" sz="12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061467"/>
            <a:ext cx="9144001" cy="52478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数据库在交通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212521"/>
            <a:ext cx="8229600" cy="4691720"/>
          </a:xfr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数据库在航空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85000"/>
            <a:ext cx="8229600" cy="3546763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84175" y="201613"/>
            <a:ext cx="7283450" cy="7064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600" b="1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数据库在电子商务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>
          <a:xfrm>
            <a:off x="384175" y="201613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数据库在金融</a:t>
            </a: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050"/>
            <a:ext cx="9180513" cy="55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数据库在移动应用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38350" y="1129506"/>
            <a:ext cx="5067300" cy="48577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83450" cy="706437"/>
          </a:xfrm>
        </p:spPr>
        <p:txBody>
          <a:bodyPr/>
          <a:lstStyle/>
          <a:p>
            <a:r>
              <a:rPr lang="zh-CN" altLang="en-US" dirty="0" smtClean="0"/>
              <a:t>数据库应用领域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147050" cy="4968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从上述一系列应用可以看出，数据库的应用领域非常广泛。无论是</a:t>
            </a:r>
            <a:r>
              <a:rPr lang="en-US" altLang="zh-CN" sz="3200" dirty="0" smtClean="0"/>
              <a:t>C/S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B/S</a:t>
            </a:r>
            <a:r>
              <a:rPr lang="zh-CN" altLang="en-US" sz="3200" dirty="0" smtClean="0"/>
              <a:t>架构的软件，只要涉及存储大量数据，后台都需要数据库的支撑。</a:t>
            </a:r>
            <a:br>
              <a:rPr lang="zh-CN" altLang="en-US" sz="3200" dirty="0" smtClean="0"/>
            </a:br>
            <a:endParaRPr lang="zh-CN" alt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Words>603</Words>
  <Application>Microsoft Office PowerPoint</Application>
  <PresentationFormat>全屏显示(4:3)</PresentationFormat>
  <Paragraphs>193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5_默认设计模板</vt:lpstr>
      <vt:lpstr>幻灯片 1</vt:lpstr>
      <vt:lpstr>文件修改控制</vt:lpstr>
      <vt:lpstr>幻灯片 3</vt:lpstr>
      <vt:lpstr>幻灯片 4</vt:lpstr>
      <vt:lpstr>幻灯片 5</vt:lpstr>
      <vt:lpstr>幻灯片 6</vt:lpstr>
      <vt:lpstr>数据库在金融</vt:lpstr>
      <vt:lpstr>数据库在移动应用</vt:lpstr>
      <vt:lpstr>数据库应用领域</vt:lpstr>
      <vt:lpstr>课程定位</vt:lpstr>
      <vt:lpstr>课程目标</vt:lpstr>
      <vt:lpstr>课程内容</vt:lpstr>
      <vt:lpstr>课程约定</vt:lpstr>
      <vt:lpstr>教学及学习方法</vt:lpstr>
      <vt:lpstr>Oracle认证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neuedu</dc:creator>
  <cp:lastModifiedBy>Administrator</cp:lastModifiedBy>
  <cp:revision>1534</cp:revision>
  <dcterms:created xsi:type="dcterms:W3CDTF">2004-04-25T08:53:43Z</dcterms:created>
  <dcterms:modified xsi:type="dcterms:W3CDTF">2018-02-12T01:51:54Z</dcterms:modified>
</cp:coreProperties>
</file>