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5"/>
  </p:notesMasterIdLst>
  <p:handoutMasterIdLst>
    <p:handoutMasterId r:id="rId36"/>
  </p:handoutMasterIdLst>
  <p:sldIdLst>
    <p:sldId id="529" r:id="rId2"/>
    <p:sldId id="530" r:id="rId3"/>
    <p:sldId id="531" r:id="rId4"/>
    <p:sldId id="532" r:id="rId5"/>
    <p:sldId id="533" r:id="rId6"/>
    <p:sldId id="534" r:id="rId7"/>
    <p:sldId id="552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9" r:id="rId17"/>
    <p:sldId id="550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7" r:id="rId31"/>
    <p:sldId id="566" r:id="rId32"/>
    <p:sldId id="565" r:id="rId33"/>
    <p:sldId id="568" r:id="rId3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bLH1JIxqrAxFe3pvWJsG5A==" hashData="ibFhKT4Oekg7IMawam1rEjKcmG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18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60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129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5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41599-1DEA-4085-8974-1FC8BC53666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288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01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076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17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14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1081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1631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6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6666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7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438129" y="6464369"/>
            <a:ext cx="670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200" b="1" dirty="0" smtClean="0"/>
              <a:t>Beta</a:t>
            </a:r>
            <a:r>
              <a:rPr lang="zh-CN" altLang="en-US" sz="1200" b="1" dirty="0" smtClean="0"/>
              <a:t>版</a:t>
            </a:r>
            <a:endParaRPr lang="en-US" altLang="zh-CN" sz="1200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/>
              <a:t>框架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 smtClean="0"/>
              <a:t>——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200" dirty="0"/>
              <a:t>核心配置与</a:t>
            </a:r>
            <a:r>
              <a:rPr lang="en-US" altLang="zh-CN" sz="3200" dirty="0"/>
              <a:t>DAO</a:t>
            </a:r>
            <a:r>
              <a:rPr lang="zh-CN" altLang="en-US" sz="3200" dirty="0" smtClean="0"/>
              <a:t>开发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</a:t>
            </a:r>
            <a:r>
              <a:rPr lang="zh-CN" altLang="en-US" dirty="0" smtClean="0"/>
              <a:t>apper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映射文件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真正强大之处就在这些映射语句，也就是它的魔力所在。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映射文件的配置却非常简单对比</a:t>
            </a:r>
            <a:r>
              <a:rPr lang="en-US" altLang="zh-CN" dirty="0" smtClean="0"/>
              <a:t>JDBC </a:t>
            </a:r>
            <a:r>
              <a:rPr lang="zh-CN" altLang="en-US" dirty="0" smtClean="0"/>
              <a:t>代码使用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映射文件配置可以节省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的代码量。</a:t>
            </a:r>
            <a:endParaRPr lang="en-US" altLang="zh-CN" dirty="0" smtClean="0"/>
          </a:p>
          <a:p>
            <a:r>
              <a:rPr lang="zh-CN" altLang="en-US" b="1" dirty="0" smtClean="0"/>
              <a:t>需要配置的基本元素</a:t>
            </a:r>
            <a:endParaRPr lang="en-US" altLang="zh-CN" dirty="0" smtClean="0"/>
          </a:p>
          <a:p>
            <a:pPr lvl="1"/>
            <a:r>
              <a:rPr lang="en-US" dirty="0" smtClean="0"/>
              <a:t>1. cache – </a:t>
            </a:r>
            <a:r>
              <a:rPr lang="zh-CN" altLang="en-US" dirty="0" smtClean="0"/>
              <a:t>配置给定模式的缓存</a:t>
            </a:r>
          </a:p>
          <a:p>
            <a:pPr lvl="1"/>
            <a:r>
              <a:rPr lang="en-US" altLang="zh-CN" dirty="0" smtClean="0"/>
              <a:t>2. </a:t>
            </a:r>
            <a:r>
              <a:rPr lang="en-US" dirty="0" smtClean="0"/>
              <a:t>cache-ref – </a:t>
            </a:r>
            <a:r>
              <a:rPr lang="zh-CN" altLang="en-US" dirty="0" smtClean="0"/>
              <a:t>从别的模式中引用一个缓存</a:t>
            </a:r>
          </a:p>
          <a:p>
            <a:pPr lvl="1"/>
            <a:r>
              <a:rPr lang="en-US" altLang="zh-CN" dirty="0" smtClean="0"/>
              <a:t>3. </a:t>
            </a:r>
            <a:r>
              <a:rPr lang="en-US" dirty="0" err="1" smtClean="0"/>
              <a:t>resultMap</a:t>
            </a:r>
            <a:r>
              <a:rPr lang="en-US" dirty="0" smtClean="0"/>
              <a:t> – </a:t>
            </a:r>
            <a:r>
              <a:rPr lang="zh-CN" altLang="en-US" dirty="0" smtClean="0"/>
              <a:t>这是最复杂而却强大的一个元素了，它描述如何从结果集中加载对象</a:t>
            </a:r>
          </a:p>
          <a:p>
            <a:pPr lvl="1"/>
            <a:r>
              <a:rPr lang="en-US" altLang="zh-CN" dirty="0" smtClean="0"/>
              <a:t>4. </a:t>
            </a:r>
            <a:r>
              <a:rPr lang="en-US" dirty="0" err="1" smtClean="0"/>
              <a:t>sql</a:t>
            </a:r>
            <a:r>
              <a:rPr lang="en-US" dirty="0" smtClean="0"/>
              <a:t> – </a:t>
            </a:r>
            <a:r>
              <a:rPr lang="zh-CN" altLang="en-US" dirty="0" smtClean="0"/>
              <a:t>一个可以被其他语句复用的</a:t>
            </a:r>
            <a:r>
              <a:rPr lang="en-US" dirty="0" smtClean="0"/>
              <a:t>SQL </a:t>
            </a:r>
            <a:r>
              <a:rPr lang="zh-CN" altLang="en-US" dirty="0" smtClean="0"/>
              <a:t>块</a:t>
            </a:r>
          </a:p>
          <a:p>
            <a:pPr lvl="1"/>
            <a:r>
              <a:rPr lang="en-US" altLang="zh-CN" dirty="0" smtClean="0"/>
              <a:t>5. </a:t>
            </a:r>
            <a:r>
              <a:rPr lang="en-US" dirty="0" smtClean="0"/>
              <a:t>insert – </a:t>
            </a:r>
            <a:r>
              <a:rPr lang="zh-CN" altLang="en-US" dirty="0" smtClean="0"/>
              <a:t>映射</a:t>
            </a:r>
            <a:r>
              <a:rPr lang="en-US" dirty="0" smtClean="0"/>
              <a:t>INSERT </a:t>
            </a:r>
            <a:r>
              <a:rPr lang="zh-CN" altLang="en-US" dirty="0" smtClean="0"/>
              <a:t>语句</a:t>
            </a:r>
          </a:p>
          <a:p>
            <a:pPr lvl="1"/>
            <a:r>
              <a:rPr lang="en-US" altLang="zh-CN" dirty="0" smtClean="0"/>
              <a:t>6. </a:t>
            </a:r>
            <a:r>
              <a:rPr lang="en-US" dirty="0" smtClean="0"/>
              <a:t>update – </a:t>
            </a:r>
            <a:r>
              <a:rPr lang="zh-CN" altLang="en-US" dirty="0" smtClean="0"/>
              <a:t>映射</a:t>
            </a:r>
            <a:r>
              <a:rPr lang="en-US" dirty="0" smtClean="0"/>
              <a:t>UPDATE </a:t>
            </a:r>
            <a:r>
              <a:rPr lang="zh-CN" altLang="en-US" dirty="0" smtClean="0"/>
              <a:t>语句</a:t>
            </a:r>
          </a:p>
          <a:p>
            <a:pPr lvl="1"/>
            <a:r>
              <a:rPr lang="en-US" altLang="zh-CN" dirty="0" smtClean="0"/>
              <a:t>7. </a:t>
            </a:r>
            <a:r>
              <a:rPr lang="en-US" dirty="0" smtClean="0"/>
              <a:t>delete – </a:t>
            </a:r>
            <a:r>
              <a:rPr lang="zh-CN" altLang="en-US" dirty="0" smtClean="0"/>
              <a:t>映射</a:t>
            </a:r>
            <a:r>
              <a:rPr lang="en-US" dirty="0" smtClean="0"/>
              <a:t>DELEETE </a:t>
            </a:r>
            <a:r>
              <a:rPr lang="zh-CN" altLang="en-US" dirty="0" smtClean="0"/>
              <a:t>语句</a:t>
            </a:r>
          </a:p>
          <a:p>
            <a:pPr lvl="1"/>
            <a:r>
              <a:rPr lang="en-US" altLang="zh-CN" dirty="0" smtClean="0"/>
              <a:t>8. </a:t>
            </a:r>
            <a:r>
              <a:rPr lang="en-US" dirty="0" smtClean="0"/>
              <a:t>select - </a:t>
            </a:r>
            <a:r>
              <a:rPr lang="zh-CN" altLang="en-US" dirty="0" smtClean="0"/>
              <a:t>映射</a:t>
            </a:r>
            <a:r>
              <a:rPr lang="en-US" dirty="0" smtClean="0"/>
              <a:t>SELECT</a:t>
            </a:r>
            <a:r>
              <a:rPr lang="zh-CN" altLang="en-US" dirty="0" smtClean="0"/>
              <a:t>语句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</a:t>
            </a:r>
            <a:r>
              <a:rPr lang="zh-CN" altLang="en-US" dirty="0" smtClean="0"/>
              <a:t>apper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映射文件</a:t>
            </a:r>
            <a:endParaRPr lang="en-US" altLang="zh-C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select</a:t>
            </a:r>
            <a:r>
              <a:rPr lang="zh-CN" altLang="en-US" sz="2800" dirty="0" smtClean="0">
                <a:latin typeface="宋体" pitchFamily="2" charset="-122"/>
              </a:rPr>
              <a:t>查询语句是使用 MyBatis 时最常用的元素之一。</a:t>
            </a:r>
          </a:p>
          <a:p>
            <a:pPr eaLnBrk="1" hangingPunct="1"/>
            <a:endParaRPr lang="en-US" altLang="zh-CN" sz="2800" dirty="0" smtClean="0">
              <a:latin typeface="宋体" pitchFamily="2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133600"/>
            <a:ext cx="81502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</a:t>
            </a:r>
            <a:r>
              <a:rPr lang="zh-CN" altLang="en-US" dirty="0" smtClean="0"/>
              <a:t>apper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映射文件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insert</a:t>
            </a:r>
            <a:r>
              <a:rPr lang="zh-CN" altLang="en-US" sz="2800" dirty="0" smtClean="0">
                <a:latin typeface="宋体" pitchFamily="2" charset="-122"/>
              </a:rPr>
              <a:t>插入语句是使用 MyBatis 时最常用的元素之一。</a:t>
            </a:r>
          </a:p>
          <a:p>
            <a:pPr eaLnBrk="1" hangingPunct="1"/>
            <a:endParaRPr lang="en-US" altLang="zh-CN" sz="2800" dirty="0" smtClean="0">
              <a:latin typeface="宋体" pitchFamily="2" charset="-12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79375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</a:t>
            </a:r>
            <a:r>
              <a:rPr lang="zh-CN" altLang="en-US" dirty="0" smtClean="0"/>
              <a:t>apper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映射文件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delete</a:t>
            </a:r>
            <a:r>
              <a:rPr lang="zh-CN" altLang="en-US" sz="2800" dirty="0" smtClean="0">
                <a:latin typeface="宋体" pitchFamily="2" charset="-122"/>
              </a:rPr>
              <a:t>删除语句是使用 MyBatis 时最常用的元素之一。</a:t>
            </a:r>
          </a:p>
          <a:p>
            <a:pPr eaLnBrk="1" hangingPunct="1"/>
            <a:endParaRPr lang="en-US" altLang="zh-CN" sz="2800" dirty="0" smtClean="0">
              <a:latin typeface="宋体" pitchFamily="2" charset="-122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420938"/>
            <a:ext cx="7666038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</a:t>
            </a:r>
            <a:r>
              <a:rPr lang="zh-CN" altLang="en-US" dirty="0" smtClean="0"/>
              <a:t>apper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映射文件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update</a:t>
            </a:r>
            <a:r>
              <a:rPr lang="zh-CN" altLang="en-US" sz="2800" dirty="0" smtClean="0">
                <a:latin typeface="宋体" pitchFamily="2" charset="-122"/>
              </a:rPr>
              <a:t>更新语句是使用 MyBatis 时最常用的元素之一。</a:t>
            </a:r>
          </a:p>
          <a:p>
            <a:pPr eaLnBrk="1" hangingPunct="1"/>
            <a:endParaRPr lang="en-US" altLang="zh-CN" sz="2800" dirty="0" smtClean="0">
              <a:latin typeface="宋体" pitchFamily="2" charset="-122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133600"/>
            <a:ext cx="7345363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/>
              <a:t>MyBatis</a:t>
            </a:r>
            <a:r>
              <a:rPr lang="zh-CN" altLang="en-US" sz="3200" dirty="0" smtClean="0"/>
              <a:t>核心对象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每 一 个 </a:t>
            </a:r>
            <a:r>
              <a:rPr lang="en-US" altLang="zh-CN" sz="2400" dirty="0" err="1" smtClean="0"/>
              <a:t>MyBatis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 应 用 程 序 都 以 一 个 </a:t>
            </a:r>
            <a:r>
              <a:rPr lang="en-US" altLang="zh-CN" sz="2400" dirty="0" err="1" smtClean="0"/>
              <a:t>SqlSessionFactory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 象 的 实 例 为 核 心 。 </a:t>
            </a:r>
          </a:p>
          <a:p>
            <a:pPr eaLnBrk="1" hangingPunct="1"/>
            <a:r>
              <a:rPr lang="en-US" altLang="zh-CN" sz="2400" dirty="0" err="1" smtClean="0"/>
              <a:t>SqlSessionFactory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 象 的 实 例 可 以 通 过 </a:t>
            </a:r>
            <a:r>
              <a:rPr lang="en-US" altLang="zh-CN" sz="2400" dirty="0" err="1" smtClean="0"/>
              <a:t>SqlSessionFactoryBuilder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 象 来 获 得 。</a:t>
            </a:r>
          </a:p>
          <a:p>
            <a:pPr eaLnBrk="1" hangingPunct="1"/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SqlSessionFactoryBuilder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对象可以从 </a:t>
            </a:r>
            <a:r>
              <a:rPr lang="en-US" altLang="zh-CN" sz="2400" dirty="0" smtClean="0"/>
              <a:t>XML </a:t>
            </a:r>
            <a:r>
              <a:rPr lang="zh-CN" altLang="en-US" sz="2400" dirty="0" smtClean="0"/>
              <a:t>配置文件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或从 </a:t>
            </a:r>
            <a:r>
              <a:rPr lang="en-US" altLang="zh-CN" sz="2400" dirty="0" smtClean="0"/>
              <a:t>Configuration </a:t>
            </a:r>
            <a:r>
              <a:rPr lang="zh-CN" altLang="en-US" sz="2400" dirty="0" smtClean="0"/>
              <a:t>类的习惯准备的实 例中构建 </a:t>
            </a:r>
            <a:r>
              <a:rPr lang="en-US" altLang="zh-CN" sz="2400" dirty="0" err="1" smtClean="0"/>
              <a:t>SqlSessionFactory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对象。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14752"/>
            <a:ext cx="773747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MyBatis</a:t>
            </a:r>
            <a:r>
              <a:rPr lang="zh-CN" altLang="en-US" sz="3200" smtClean="0"/>
              <a:t>核心对象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/>
              <a:t>SqlSessionFactory</a:t>
            </a:r>
            <a:endParaRPr lang="en-US" altLang="zh-CN" b="1" dirty="0" smtClean="0"/>
          </a:p>
          <a:p>
            <a:pPr lvl="1" eaLnBrk="1" hangingPunct="1"/>
            <a:r>
              <a:rPr lang="zh-CN" altLang="en-US" sz="2400" dirty="0" smtClean="0"/>
              <a:t>一旦被创建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SqlSessionFactory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应该在你的应用执行期间都存在。没有理由来处理或重 新创建它。 使用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SqlSessionFactory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的最佳实践是在应用运行期间不要重复创建多次。</a:t>
            </a:r>
            <a:r>
              <a:rPr lang="zh-CN" altLang="en-US" sz="2400" dirty="0" smtClean="0"/>
              <a:t> 这样的 操作将被视为是非常糟糕的。 因此 </a:t>
            </a:r>
            <a:r>
              <a:rPr lang="en-US" altLang="zh-CN" sz="2400" dirty="0" err="1" smtClean="0"/>
              <a:t>SqlSessionFactory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的最佳范围是</a:t>
            </a:r>
            <a:r>
              <a:rPr lang="zh-CN" altLang="en-US" sz="2400" dirty="0" smtClean="0">
                <a:solidFill>
                  <a:srgbClr val="FF0000"/>
                </a:solidFill>
              </a:rPr>
              <a:t>应用范围</a:t>
            </a:r>
            <a:r>
              <a:rPr lang="zh-CN" altLang="en-US" sz="2400" dirty="0" smtClean="0"/>
              <a:t>。 有很多方法可 以做到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最简单的就是使用单例模式或者静态单例模式。</a:t>
            </a:r>
            <a:endParaRPr lang="en-US" altLang="zh-CN" sz="2400" dirty="0" smtClean="0"/>
          </a:p>
          <a:p>
            <a:pPr lvl="1" eaLnBrk="1" hangingPunct="1"/>
            <a:r>
              <a:rPr lang="en-US" sz="2400" dirty="0" err="1" smtClean="0"/>
              <a:t>mybatis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spring</a:t>
            </a:r>
            <a:r>
              <a:rPr lang="zh-CN" altLang="en-US" sz="2400" dirty="0" smtClean="0"/>
              <a:t>整合后，使用单例模式管理</a:t>
            </a:r>
            <a:r>
              <a:rPr lang="en-US" sz="2400" dirty="0" err="1" smtClean="0"/>
              <a:t>sqlSessionFactory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endParaRPr lang="zh-CN" altLang="en-US" sz="2400" dirty="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MyBatis</a:t>
            </a:r>
            <a:r>
              <a:rPr lang="zh-CN" altLang="en-US" sz="3200" smtClean="0"/>
              <a:t>核心对象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 dirty="0" err="1" smtClean="0"/>
              <a:t>SqlSession</a:t>
            </a:r>
            <a:endParaRPr lang="en-US" altLang="zh-CN" sz="3600" b="1" dirty="0" smtClean="0"/>
          </a:p>
          <a:p>
            <a:pPr lvl="1"/>
            <a:r>
              <a:rPr lang="en-US" dirty="0" err="1" smtClean="0"/>
              <a:t>SqlSession</a:t>
            </a:r>
            <a:r>
              <a:rPr lang="zh-CN" altLang="en-US" dirty="0" smtClean="0"/>
              <a:t>是一个面向用户（程序员）的接口。</a:t>
            </a:r>
          </a:p>
          <a:p>
            <a:pPr lvl="1"/>
            <a:r>
              <a:rPr lang="en-US" dirty="0" err="1" smtClean="0"/>
              <a:t>SqlSession</a:t>
            </a:r>
            <a:r>
              <a:rPr lang="zh-CN" altLang="en-US" dirty="0" smtClean="0"/>
              <a:t>中提供了很多操作数据库的方法：如：</a:t>
            </a:r>
            <a:r>
              <a:rPr lang="en-US" dirty="0" err="1" smtClean="0"/>
              <a:t>selectOne</a:t>
            </a:r>
            <a:r>
              <a:rPr lang="en-US" dirty="0" smtClean="0"/>
              <a:t>(</a:t>
            </a:r>
            <a:r>
              <a:rPr lang="zh-CN" altLang="en-US" dirty="0" smtClean="0"/>
              <a:t>返回单个对象</a:t>
            </a:r>
            <a:r>
              <a:rPr lang="en-US" dirty="0" smtClean="0"/>
              <a:t>)</a:t>
            </a:r>
            <a:r>
              <a:rPr lang="zh-CN" altLang="en-US" dirty="0" smtClean="0"/>
              <a:t>、</a:t>
            </a:r>
            <a:r>
              <a:rPr lang="en-US" dirty="0" err="1" smtClean="0"/>
              <a:t>selectList</a:t>
            </a:r>
            <a:r>
              <a:rPr lang="zh-CN" altLang="en-US" dirty="0" smtClean="0"/>
              <a:t>（返回单个或多个对象）。</a:t>
            </a:r>
          </a:p>
          <a:p>
            <a:pPr lvl="1"/>
            <a:r>
              <a:rPr lang="en-US" dirty="0" err="1" smtClean="0"/>
              <a:t>SqlSession</a:t>
            </a:r>
            <a:r>
              <a:rPr lang="zh-CN" altLang="en-US" dirty="0" smtClean="0"/>
              <a:t>是线程不安全的，在</a:t>
            </a:r>
            <a:r>
              <a:rPr lang="en-US" dirty="0" err="1" smtClean="0"/>
              <a:t>SqlSesion</a:t>
            </a:r>
            <a:r>
              <a:rPr lang="zh-CN" altLang="en-US" dirty="0" smtClean="0"/>
              <a:t>实现类中除了有接口中的方法（操作数据库的方法）还有数据域属性。</a:t>
            </a:r>
          </a:p>
          <a:p>
            <a:pPr lvl="1"/>
            <a:r>
              <a:rPr lang="en-US" b="1" dirty="0" err="1" smtClean="0"/>
              <a:t>SqlSession</a:t>
            </a:r>
            <a:r>
              <a:rPr lang="zh-CN" altLang="en-US" b="1" dirty="0" smtClean="0"/>
              <a:t>最佳应用场合在方法体内，定义成局部变量使用。</a:t>
            </a:r>
            <a:endParaRPr lang="zh-CN" altLang="en-US" sz="5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开发</a:t>
            </a:r>
            <a:r>
              <a:rPr lang="en-US" dirty="0" err="1" smtClean="0"/>
              <a:t>dao</a:t>
            </a:r>
            <a:r>
              <a:rPr lang="zh-CN" altLang="en-US" dirty="0" smtClean="0"/>
              <a:t>的方法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</a:t>
            </a:r>
            <a:r>
              <a:rPr lang="en-US" dirty="0" err="1" smtClean="0"/>
              <a:t>dao</a:t>
            </a:r>
            <a:r>
              <a:rPr lang="zh-CN" altLang="en-US" dirty="0" smtClean="0"/>
              <a:t>开发方法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程序员需要写</a:t>
            </a:r>
            <a:r>
              <a:rPr lang="en-US" dirty="0" err="1" smtClean="0"/>
              <a:t>dao</a:t>
            </a:r>
            <a:r>
              <a:rPr lang="zh-CN" altLang="en-US" dirty="0" smtClean="0"/>
              <a:t>接口和</a:t>
            </a:r>
            <a:r>
              <a:rPr lang="en-US" dirty="0" err="1" smtClean="0"/>
              <a:t>dao</a:t>
            </a:r>
            <a:r>
              <a:rPr lang="zh-CN" altLang="en-US" dirty="0" smtClean="0"/>
              <a:t>实现类。</a:t>
            </a:r>
          </a:p>
          <a:p>
            <a:pPr lvl="1"/>
            <a:r>
              <a:rPr lang="zh-CN" altLang="en-US" dirty="0" smtClean="0"/>
              <a:t>需要向</a:t>
            </a:r>
            <a:r>
              <a:rPr lang="en-US" dirty="0" err="1" smtClean="0"/>
              <a:t>dao</a:t>
            </a:r>
            <a:r>
              <a:rPr lang="zh-CN" altLang="en-US" dirty="0" smtClean="0"/>
              <a:t>实现类中注入</a:t>
            </a:r>
            <a:r>
              <a:rPr lang="en-US" dirty="0" err="1" smtClean="0"/>
              <a:t>SqlSessionFactory</a:t>
            </a:r>
            <a:r>
              <a:rPr lang="zh-CN" altLang="en-US" dirty="0" smtClean="0"/>
              <a:t>，在方法体内通过</a:t>
            </a:r>
            <a:r>
              <a:rPr lang="en-US" dirty="0" err="1" smtClean="0"/>
              <a:t>SqlSessionFactory</a:t>
            </a:r>
            <a:r>
              <a:rPr lang="zh-CN" altLang="en-US" dirty="0" smtClean="0"/>
              <a:t>创建</a:t>
            </a:r>
            <a:r>
              <a:rPr lang="en-US" dirty="0" err="1" smtClean="0"/>
              <a:t>SqlSession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71744"/>
            <a:ext cx="71438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929066"/>
            <a:ext cx="7265987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04961" y="608585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MyBatis02\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dao</a:t>
            </a:r>
            <a:r>
              <a:rPr lang="zh-CN" altLang="en-US" sz="2400" dirty="0" smtClean="0">
                <a:solidFill>
                  <a:srgbClr val="FF0000"/>
                </a:solidFill>
              </a:rPr>
              <a:t>包下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开发</a:t>
            </a:r>
            <a:r>
              <a:rPr lang="en-US" dirty="0" err="1" smtClean="0"/>
              <a:t>dao</a:t>
            </a:r>
            <a:r>
              <a:rPr lang="zh-CN" altLang="en-US" dirty="0" smtClean="0"/>
              <a:t>的方法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</a:t>
            </a:r>
            <a:r>
              <a:rPr lang="en-US" b="1" dirty="0" err="1" smtClean="0"/>
              <a:t>dao</a:t>
            </a:r>
            <a:r>
              <a:rPr lang="zh-CN" altLang="en-US" b="1" dirty="0" smtClean="0"/>
              <a:t>开发问题</a:t>
            </a:r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dirty="0" err="1" smtClean="0"/>
              <a:t>dao</a:t>
            </a:r>
            <a:r>
              <a:rPr lang="zh-CN" altLang="en-US" dirty="0" smtClean="0"/>
              <a:t>接口实现类方法中存在大量模板方法，设想能否将这些代码提取出来，大大减轻程序员的工作量。</a:t>
            </a:r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、调用</a:t>
            </a:r>
            <a:r>
              <a:rPr lang="en-US" dirty="0" err="1" smtClean="0"/>
              <a:t>sqlsession</a:t>
            </a:r>
            <a:r>
              <a:rPr lang="zh-CN" altLang="en-US" dirty="0" smtClean="0"/>
              <a:t>方法时将</a:t>
            </a:r>
            <a:r>
              <a:rPr lang="en-US" dirty="0" smtClean="0"/>
              <a:t>statement</a:t>
            </a:r>
            <a:r>
              <a:rPr lang="zh-CN" altLang="en-US" dirty="0" smtClean="0"/>
              <a:t>的</a:t>
            </a:r>
            <a:r>
              <a:rPr lang="en-US" dirty="0" smtClean="0"/>
              <a:t>id</a:t>
            </a:r>
            <a:r>
              <a:rPr lang="zh-CN" altLang="en-US" dirty="0" smtClean="0"/>
              <a:t>硬编码了</a:t>
            </a:r>
          </a:p>
          <a:p>
            <a:pPr lvl="1"/>
            <a:r>
              <a:rPr lang="en-US" dirty="0" smtClean="0"/>
              <a:t>3</a:t>
            </a:r>
            <a:r>
              <a:rPr lang="zh-CN" altLang="en-US" dirty="0" smtClean="0"/>
              <a:t>、调用</a:t>
            </a:r>
            <a:r>
              <a:rPr lang="en-US" dirty="0" err="1" smtClean="0"/>
              <a:t>sqlsession</a:t>
            </a:r>
            <a:r>
              <a:rPr lang="zh-CN" altLang="en-US" dirty="0" smtClean="0"/>
              <a:t>方法时传入的变量，由于</a:t>
            </a:r>
            <a:r>
              <a:rPr lang="en-US" dirty="0" err="1" smtClean="0"/>
              <a:t>sqlsession</a:t>
            </a:r>
            <a:r>
              <a:rPr lang="zh-CN" altLang="en-US" dirty="0" smtClean="0"/>
              <a:t>方法使用泛型，即使变量类型传入错误，在编译阶段也不报错，不利于程序员开发。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00504"/>
            <a:ext cx="57054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5357826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MyBatis02\test</a:t>
            </a:r>
            <a:r>
              <a:rPr lang="zh-CN" altLang="en-US" sz="2400" dirty="0" smtClean="0">
                <a:solidFill>
                  <a:srgbClr val="FF0000"/>
                </a:solidFill>
              </a:rPr>
              <a:t>包下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MyBatis</a:t>
            </a:r>
            <a:r>
              <a:rPr lang="en-US" altLang="zh-CN" sz="2400" dirty="0" smtClean="0"/>
              <a:t> </a:t>
            </a:r>
            <a:r>
              <a:rPr lang="en-US" altLang="zh-CN" dirty="0" err="1" smtClean="0"/>
              <a:t>核心</a:t>
            </a:r>
            <a:r>
              <a:rPr lang="zh-CN" altLang="en-US" dirty="0" smtClean="0"/>
              <a:t>XML配置文件</a:t>
            </a:r>
          </a:p>
          <a:p>
            <a:pPr eaLnBrk="1" hangingPunct="1"/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MyBatis</a:t>
            </a:r>
            <a:r>
              <a:rPr lang="zh-CN" altLang="en-US" dirty="0" smtClean="0"/>
              <a:t> 的MapperXML文件</a:t>
            </a:r>
          </a:p>
          <a:p>
            <a:pPr eaLnBrk="1" hangingPunct="1"/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核心对象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掌握传统开发</a:t>
            </a:r>
            <a:r>
              <a:rPr lang="en-US" sz="2400" dirty="0" err="1" smtClean="0"/>
              <a:t>dao</a:t>
            </a:r>
            <a:r>
              <a:rPr lang="zh-CN" altLang="en-US" sz="2400" dirty="0" smtClean="0"/>
              <a:t>的方法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mapper</a:t>
            </a:r>
            <a:r>
              <a:rPr lang="zh-CN" altLang="en-US" sz="2400" dirty="0" smtClean="0"/>
              <a:t>开发</a:t>
            </a:r>
            <a:r>
              <a:rPr lang="en-US" altLang="zh-CN" sz="2400" dirty="0" err="1" smtClean="0"/>
              <a:t>dao</a:t>
            </a:r>
            <a:r>
              <a:rPr lang="zh-CN" altLang="en-US" sz="2400" dirty="0" smtClean="0"/>
              <a:t>的方法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掌握动态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语句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开发</a:t>
            </a:r>
            <a:r>
              <a:rPr lang="en-US" dirty="0" err="1" smtClean="0"/>
              <a:t>dao</a:t>
            </a:r>
            <a:r>
              <a:rPr lang="zh-CN" altLang="en-US" dirty="0" smtClean="0"/>
              <a:t>的方法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mapper</a:t>
            </a:r>
            <a:r>
              <a:rPr lang="zh-CN" altLang="en-US" dirty="0" smtClean="0"/>
              <a:t>代理方法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程序员只需要</a:t>
            </a:r>
            <a:r>
              <a:rPr lang="en-US" dirty="0" err="1" smtClean="0"/>
              <a:t>mapper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mapper.xml</a:t>
            </a:r>
            <a:r>
              <a:rPr lang="zh-CN" altLang="en-US" dirty="0" smtClean="0"/>
              <a:t>映射文件，</a:t>
            </a:r>
            <a:r>
              <a:rPr lang="en-US" dirty="0" err="1" smtClean="0"/>
              <a:t>mybatis</a:t>
            </a:r>
            <a:r>
              <a:rPr lang="zh-CN" altLang="en-US" dirty="0" smtClean="0"/>
              <a:t>可以自动生成</a:t>
            </a:r>
            <a:r>
              <a:rPr lang="en-US" dirty="0" err="1" smtClean="0"/>
              <a:t>mapper</a:t>
            </a:r>
            <a:r>
              <a:rPr lang="zh-CN" altLang="en-US" dirty="0" smtClean="0"/>
              <a:t>接口实现类代理对象。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程序员编写</a:t>
            </a:r>
            <a:r>
              <a:rPr lang="en-US" dirty="0" err="1" smtClean="0"/>
              <a:t>mapper</a:t>
            </a:r>
            <a:r>
              <a:rPr lang="zh-CN" altLang="en-US" dirty="0" smtClean="0"/>
              <a:t>接口需要遵循一些开发规范。</a:t>
            </a:r>
            <a:endParaRPr lang="en-US" altLang="zh-CN" dirty="0" smtClean="0"/>
          </a:p>
          <a:p>
            <a:r>
              <a:rPr lang="en-US" dirty="0" err="1" smtClean="0"/>
              <a:t>mapper</a:t>
            </a:r>
            <a:r>
              <a:rPr lang="zh-CN" altLang="en-US" dirty="0" smtClean="0"/>
              <a:t>代理开发规范</a:t>
            </a:r>
            <a:endParaRPr lang="en-US" altLang="zh-CN" dirty="0" smtClean="0"/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、在</a:t>
            </a:r>
            <a:r>
              <a:rPr lang="en-US" dirty="0" smtClean="0"/>
              <a:t>mapper.xml</a:t>
            </a:r>
            <a:r>
              <a:rPr lang="zh-CN" altLang="en-US" dirty="0" smtClean="0"/>
              <a:t>中</a:t>
            </a:r>
            <a:r>
              <a:rPr lang="en-US" dirty="0" smtClean="0"/>
              <a:t>namespace</a:t>
            </a:r>
            <a:r>
              <a:rPr lang="zh-CN" altLang="en-US" dirty="0" smtClean="0"/>
              <a:t>等于</a:t>
            </a:r>
            <a:r>
              <a:rPr lang="en-US" dirty="0" err="1" smtClean="0"/>
              <a:t>mapper</a:t>
            </a:r>
            <a:r>
              <a:rPr lang="zh-CN" altLang="en-US" dirty="0" smtClean="0"/>
              <a:t>接口地址</a:t>
            </a:r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mapper.java</a:t>
            </a:r>
            <a:r>
              <a:rPr lang="zh-CN" altLang="en-US" dirty="0" smtClean="0"/>
              <a:t>接口中的方法名和</a:t>
            </a:r>
            <a:r>
              <a:rPr lang="en-US" dirty="0" smtClean="0"/>
              <a:t>mapper.xml</a:t>
            </a:r>
            <a:r>
              <a:rPr lang="zh-CN" altLang="en-US" dirty="0" smtClean="0"/>
              <a:t>中</a:t>
            </a:r>
            <a:r>
              <a:rPr lang="en-US" dirty="0" smtClean="0"/>
              <a:t>statement</a:t>
            </a:r>
            <a:r>
              <a:rPr lang="zh-CN" altLang="en-US" dirty="0" smtClean="0"/>
              <a:t>的</a:t>
            </a:r>
            <a:r>
              <a:rPr lang="en-US" dirty="0" smtClean="0"/>
              <a:t>id</a:t>
            </a:r>
            <a:r>
              <a:rPr lang="zh-CN" altLang="en-US" dirty="0" smtClean="0"/>
              <a:t>一致</a:t>
            </a:r>
          </a:p>
          <a:p>
            <a:pPr lvl="1"/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lang="en-US" dirty="0" smtClean="0"/>
              <a:t>mapper.java</a:t>
            </a:r>
            <a:r>
              <a:rPr lang="zh-CN" altLang="en-US" dirty="0" smtClean="0"/>
              <a:t>接口中的方法输入参数类型和</a:t>
            </a:r>
            <a:r>
              <a:rPr lang="en-US" dirty="0" smtClean="0"/>
              <a:t>mapper.xml</a:t>
            </a:r>
            <a:r>
              <a:rPr lang="zh-CN" altLang="en-US" dirty="0" smtClean="0"/>
              <a:t>中</a:t>
            </a:r>
            <a:r>
              <a:rPr lang="en-US" dirty="0" smtClean="0"/>
              <a:t>statement</a:t>
            </a:r>
            <a:r>
              <a:rPr lang="zh-CN" altLang="en-US" dirty="0" smtClean="0"/>
              <a:t>的</a:t>
            </a:r>
            <a:r>
              <a:rPr lang="en-US" dirty="0" err="1" smtClean="0"/>
              <a:t>parameterType</a:t>
            </a:r>
            <a:r>
              <a:rPr lang="zh-CN" altLang="en-US" dirty="0" smtClean="0"/>
              <a:t>指定的类型一致。</a:t>
            </a:r>
            <a:endParaRPr lang="en-US" altLang="zh-CN" dirty="0" smtClean="0"/>
          </a:p>
          <a:p>
            <a:pPr lvl="1"/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dirty="0" smtClean="0"/>
              <a:t>mapper.java</a:t>
            </a:r>
            <a:r>
              <a:rPr lang="zh-CN" altLang="en-US" dirty="0" smtClean="0"/>
              <a:t>接口中的方法返回值类型和</a:t>
            </a:r>
            <a:r>
              <a:rPr lang="en-US" dirty="0" smtClean="0"/>
              <a:t>mapper.xml</a:t>
            </a:r>
            <a:r>
              <a:rPr lang="zh-CN" altLang="en-US" dirty="0" smtClean="0"/>
              <a:t>中</a:t>
            </a:r>
            <a:r>
              <a:rPr lang="en-US" dirty="0" smtClean="0"/>
              <a:t>statement</a:t>
            </a:r>
            <a:r>
              <a:rPr lang="zh-CN" altLang="en-US" dirty="0" smtClean="0"/>
              <a:t>的</a:t>
            </a:r>
            <a:r>
              <a:rPr lang="en-US" dirty="0" err="1" smtClean="0"/>
              <a:t>resultType</a:t>
            </a:r>
            <a:r>
              <a:rPr lang="zh-CN" altLang="en-US" dirty="0" smtClean="0"/>
              <a:t>指定的类型一致。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开发</a:t>
            </a:r>
            <a:r>
              <a:rPr lang="en-US" dirty="0" err="1" smtClean="0"/>
              <a:t>dao</a:t>
            </a:r>
            <a:r>
              <a:rPr lang="zh-CN" altLang="en-US" dirty="0" smtClean="0"/>
              <a:t>的方法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mapper</a:t>
            </a:r>
            <a:r>
              <a:rPr lang="zh-CN" altLang="en-US" dirty="0" smtClean="0"/>
              <a:t>代理开发方法流程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、创建接口，方法名、参数、返回值与</a:t>
            </a:r>
            <a:r>
              <a:rPr lang="en-US" altLang="zh-CN" dirty="0" smtClean="0"/>
              <a:t>mapper.xml</a:t>
            </a:r>
            <a:r>
              <a:rPr lang="zh-CN" altLang="en-US" dirty="0" smtClean="0"/>
              <a:t>中映射配置保持一致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、修改</a:t>
            </a:r>
            <a:r>
              <a:rPr lang="en-US" altLang="zh-CN" dirty="0" smtClean="0"/>
              <a:t>mapper.xml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,</a:t>
            </a:r>
            <a:r>
              <a:rPr lang="en-US" dirty="0" smtClean="0"/>
              <a:t>namespace</a:t>
            </a:r>
            <a:r>
              <a:rPr lang="zh-CN" altLang="en-US" dirty="0" smtClean="0"/>
              <a:t>和接口地址一致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在</a:t>
            </a:r>
            <a:r>
              <a:rPr lang="en-US" b="1" dirty="0" smtClean="0"/>
              <a:t>SqlMapConfig.xml</a:t>
            </a:r>
            <a:r>
              <a:rPr lang="zh-CN" altLang="en-US" b="1" dirty="0" smtClean="0"/>
              <a:t>中加载</a:t>
            </a:r>
            <a:r>
              <a:rPr lang="en-US" b="1" dirty="0" smtClean="0"/>
              <a:t>mapper.xml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、测试运行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5643578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MyBatis02\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mapper</a:t>
            </a:r>
            <a:r>
              <a:rPr lang="zh-CN" altLang="en-US" sz="2400" dirty="0" smtClean="0">
                <a:solidFill>
                  <a:srgbClr val="FF0000"/>
                </a:solidFill>
              </a:rPr>
              <a:t>包下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413" y="2285992"/>
            <a:ext cx="825658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85762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786322"/>
            <a:ext cx="6324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开发</a:t>
            </a:r>
            <a:r>
              <a:rPr lang="en-US" dirty="0" err="1" smtClean="0"/>
              <a:t>dao</a:t>
            </a:r>
            <a:r>
              <a:rPr lang="zh-CN" altLang="en-US" dirty="0" smtClean="0"/>
              <a:t>的方法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批量加载</a:t>
            </a:r>
            <a:r>
              <a:rPr lang="en-US" altLang="zh-CN" dirty="0" err="1" smtClean="0"/>
              <a:t>mapper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21537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框架可以对</a:t>
            </a:r>
            <a:r>
              <a:rPr lang="en-US" dirty="0" err="1" smtClean="0"/>
              <a:t>sql</a:t>
            </a:r>
            <a:r>
              <a:rPr lang="zh-CN" altLang="en-US" dirty="0" smtClean="0"/>
              <a:t>语句进行灵活操作，通过表达式进行判断，对</a:t>
            </a:r>
            <a:r>
              <a:rPr lang="en-US" dirty="0" err="1" smtClean="0"/>
              <a:t>sql</a:t>
            </a:r>
            <a:r>
              <a:rPr lang="zh-CN" altLang="en-US" dirty="0" smtClean="0"/>
              <a:t>进行灵活拼接、组装。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如我们进行多条件查询的时候，查询条件是动态变化的，这时候我们就可以使用动态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对查询条件进行判断，如果输入参数不为空才进行查询条件拼接。</a:t>
            </a:r>
            <a:endParaRPr lang="en-US" altLang="zh-CN" dirty="0" smtClean="0"/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中用于实现动态</a:t>
            </a:r>
            <a:r>
              <a:rPr lang="en-US" dirty="0" smtClean="0"/>
              <a:t>SQL</a:t>
            </a:r>
            <a:r>
              <a:rPr lang="zh-CN" altLang="en-US" dirty="0" smtClean="0"/>
              <a:t>的元素主要有：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choose（when，otherwise</a:t>
            </a:r>
            <a:r>
              <a:rPr lang="en-US" dirty="0" smtClean="0"/>
              <a:t>）</a:t>
            </a:r>
          </a:p>
          <a:p>
            <a:pPr lvl="1"/>
            <a:r>
              <a:rPr lang="en-US" dirty="0" smtClean="0"/>
              <a:t>trim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err="1" smtClean="0"/>
              <a:t>foreach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实现用户查询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785926"/>
            <a:ext cx="892235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5643578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MyBatis02\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mapper</a:t>
            </a:r>
            <a:r>
              <a:rPr lang="zh-CN" altLang="en-US" sz="2400" dirty="0" smtClean="0">
                <a:solidFill>
                  <a:srgbClr val="FF0000"/>
                </a:solidFill>
              </a:rPr>
              <a:t>包</a:t>
            </a:r>
            <a:r>
              <a:rPr lang="en-US" altLang="zh-CN" sz="2400" dirty="0" smtClean="0">
                <a:solidFill>
                  <a:srgbClr val="FF0000"/>
                </a:solidFill>
              </a:rPr>
              <a:t>\UserMapper.xml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if</a:t>
            </a:r>
            <a:r>
              <a:rPr lang="zh-CN" altLang="en-US" dirty="0" smtClean="0"/>
              <a:t>标签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就是简单的条件判断，利用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语句我们可以实现某些简单的条件选择。</a:t>
            </a: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会在写入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元素的地方输出一个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，另外一个好处是你不需要考虑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元素里面的条件输出是什么样子的，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会智能的帮你处理，如果所有的条件都不满足那么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就会查出所有的记录，如果输出后是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开头的，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会把第一个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忽略当然如果是</a:t>
            </a:r>
            <a:r>
              <a:rPr lang="en-US" altLang="zh-CN" dirty="0" smtClean="0"/>
              <a:t>or</a:t>
            </a:r>
            <a:r>
              <a:rPr lang="zh-CN" altLang="en-US" dirty="0" smtClean="0"/>
              <a:t>开头的，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也会把它忽略；此外，在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元素中你不需要考虑空格的问 题，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会智能的帮你加上。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zh-CN" altLang="en-US" dirty="0" smtClean="0"/>
              <a:t>标签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主要用在构建</a:t>
            </a:r>
            <a:r>
              <a:rPr lang="en-US" altLang="zh-CN" dirty="0" smtClean="0"/>
              <a:t>in</a:t>
            </a:r>
            <a:r>
              <a:rPr lang="zh-CN" altLang="en-US" dirty="0" smtClean="0"/>
              <a:t>条件中，它可以在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语句中进行迭代一个集合。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元素的属性主要有 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separator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item</a:t>
            </a:r>
            <a:r>
              <a:rPr lang="zh-CN" altLang="en-US" dirty="0" smtClean="0"/>
              <a:t>表示集合中每一个元素进行迭代时的别名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</a:t>
            </a:r>
            <a:r>
              <a:rPr lang="zh-CN" altLang="en-US" dirty="0" smtClean="0"/>
              <a:t>指 定一个名字，用于表示在迭代过程中，每次迭代到的位置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</a:t>
            </a:r>
            <a:r>
              <a:rPr lang="zh-CN" altLang="en-US" dirty="0" smtClean="0"/>
              <a:t>表示该语句以什么开始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separator</a:t>
            </a:r>
            <a:r>
              <a:rPr lang="zh-CN" altLang="en-US" dirty="0" smtClean="0"/>
              <a:t>表示在每次进行迭代之间以什么符号作为分隔 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</a:t>
            </a:r>
            <a:r>
              <a:rPr lang="zh-CN" altLang="en-US" dirty="0" smtClean="0"/>
              <a:t>表示以什么结束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zh-CN" altLang="en-US" dirty="0" smtClean="0"/>
              <a:t>标签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collection</a:t>
            </a:r>
            <a:r>
              <a:rPr lang="zh-CN" altLang="en-US" dirty="0" smtClean="0"/>
              <a:t>属性，该属性是必须指定的，但是在不同情况 下，该属性的值是不一样的，主要有一下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种情况：</a:t>
            </a:r>
          </a:p>
          <a:p>
            <a:pPr lvl="2"/>
            <a:r>
              <a:rPr lang="zh-CN" altLang="en-US" dirty="0" smtClean="0"/>
              <a:t>如果传入的是单参数且参数类型是一个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属性值为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如果传入的是单参数且参数类型是一个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数组的时候，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的属性值为</a:t>
            </a:r>
            <a:r>
              <a:rPr lang="en-US" altLang="zh-CN" dirty="0" smtClean="0"/>
              <a:t>array</a:t>
            </a:r>
          </a:p>
          <a:p>
            <a:pPr lvl="2"/>
            <a:r>
              <a:rPr lang="zh-CN" altLang="en-US" dirty="0" smtClean="0"/>
              <a:t>如果传入的参数是多个的时候，我们就需要把它们封装成一个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了，</a:t>
            </a:r>
            <a:r>
              <a:rPr lang="zh-CN" altLang="en-US" b="1" dirty="0" smtClean="0"/>
              <a:t>当然单参数也可以封装成</a:t>
            </a:r>
            <a:r>
              <a:rPr lang="en-US" altLang="zh-CN" b="1" dirty="0" smtClean="0"/>
              <a:t>map</a:t>
            </a:r>
            <a:r>
              <a:rPr lang="zh-CN" altLang="en-US" dirty="0" smtClean="0"/>
              <a:t>，实际上如果你在传入参数的时候，在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里面也是会把它封装成一个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就是参数名，所以这个时候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属性值就是传入的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对象在自己封装的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key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zh-CN" altLang="en-US" dirty="0" smtClean="0"/>
              <a:t>标签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、单参数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的类型</a:t>
            </a:r>
            <a:r>
              <a:rPr lang="en-US" sz="2000" dirty="0" smtClean="0"/>
              <a:t>public List&lt;User&gt; </a:t>
            </a:r>
            <a:r>
              <a:rPr lang="en-US" sz="2000" dirty="0" err="1" smtClean="0"/>
              <a:t>dynamicForeachTest</a:t>
            </a:r>
            <a:r>
              <a:rPr lang="en-US" sz="2000" dirty="0" smtClean="0"/>
              <a:t>(List&lt;Integer&gt; ids); </a:t>
            </a:r>
            <a:endParaRPr lang="en-US" altLang="zh-CN" sz="2000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、单参数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数组的类型</a:t>
            </a:r>
            <a:endParaRPr lang="en-US" altLang="zh-CN" b="1" dirty="0" smtClean="0"/>
          </a:p>
          <a:p>
            <a:pPr lvl="1"/>
            <a:r>
              <a:rPr lang="en-US" altLang="zh-CN" sz="2000" dirty="0" smtClean="0"/>
              <a:t>public List&lt;Blog&gt; dynamicForeach2Test(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[] ids);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algn="r"/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587" y="2214554"/>
            <a:ext cx="7999413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9813" y="4714884"/>
            <a:ext cx="8104187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zh-CN" altLang="en-US" dirty="0" smtClean="0"/>
              <a:t>标签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、自己把参数封装成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1"/>
            <a:r>
              <a:rPr lang="en-US" sz="2000" dirty="0" smtClean="0"/>
              <a:t>public List&lt;</a:t>
            </a:r>
            <a:r>
              <a:rPr lang="en-US" altLang="zh-CN" sz="2000" dirty="0" smtClean="0"/>
              <a:t>User</a:t>
            </a:r>
            <a:r>
              <a:rPr lang="en-US" sz="2000" dirty="0" smtClean="0"/>
              <a:t>&gt; dynamicForeach3Test(Map&lt;String, Object&gt; </a:t>
            </a:r>
            <a:r>
              <a:rPr lang="en-US" sz="2000" dirty="0" err="1" smtClean="0"/>
              <a:t>params</a:t>
            </a:r>
            <a:r>
              <a:rPr lang="en-US" sz="2000" dirty="0" smtClean="0"/>
              <a:t>); </a:t>
            </a:r>
            <a:endParaRPr lang="en-US" altLang="zh-CN" sz="2000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>
              <a:buNone/>
            </a:pP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en-US" dirty="0" smtClean="0"/>
              <a:t>Map&lt;String, Object&gt; </a:t>
            </a:r>
            <a:r>
              <a:rPr lang="en-US" dirty="0" err="1" smtClean="0"/>
              <a:t>params</a:t>
            </a:r>
            <a:r>
              <a:rPr lang="en-US" dirty="0" smtClean="0"/>
              <a:t> = new </a:t>
            </a:r>
            <a:r>
              <a:rPr lang="en-US" dirty="0" err="1" smtClean="0"/>
              <a:t>HashMap</a:t>
            </a:r>
            <a:r>
              <a:rPr lang="en-US" dirty="0" smtClean="0"/>
              <a:t>&lt;String, Object&gt;();      </a:t>
            </a:r>
          </a:p>
          <a:p>
            <a:pPr lvl="1"/>
            <a:r>
              <a:rPr lang="en-US" dirty="0" err="1" smtClean="0"/>
              <a:t>params.put</a:t>
            </a:r>
            <a:r>
              <a:rPr lang="en-US" dirty="0" smtClean="0"/>
              <a:t>("ids", ids);      </a:t>
            </a:r>
          </a:p>
          <a:p>
            <a:pPr lvl="1"/>
            <a:r>
              <a:rPr lang="en-US" dirty="0" err="1" smtClean="0"/>
              <a:t>params.put</a:t>
            </a:r>
            <a:r>
              <a:rPr lang="en-US" dirty="0" smtClean="0"/>
              <a:t>(“</a:t>
            </a:r>
            <a:r>
              <a:rPr lang="en-US" dirty="0" err="1" smtClean="0"/>
              <a:t>userName”,”zhangshan</a:t>
            </a:r>
            <a:r>
              <a:rPr lang="en-US" dirty="0" smtClean="0"/>
              <a:t>”</a:t>
            </a:r>
            <a:r>
              <a:rPr lang="en-US" altLang="zh-CN" dirty="0" smtClean="0"/>
              <a:t>);  </a:t>
            </a:r>
            <a:endParaRPr lang="en-US" altLang="zh-CN" b="1" dirty="0" smtClean="0"/>
          </a:p>
          <a:p>
            <a:pPr algn="r"/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885828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SqlMapConfig.xml </a:t>
            </a:r>
            <a:r>
              <a:rPr lang="zh-CN" altLang="en-US" dirty="0" smtClean="0"/>
              <a:t>全局配置文件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340768"/>
            <a:ext cx="8229600" cy="5302942"/>
          </a:xfrm>
        </p:spPr>
        <p:txBody>
          <a:bodyPr/>
          <a:lstStyle/>
          <a:p>
            <a:r>
              <a:rPr lang="en-US" altLang="zh-CN" dirty="0" err="1" smtClean="0"/>
              <a:t>SqlMapConfig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配置文件包含了影响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行为甚深的设置和属性信息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文档结构如下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configuration </a:t>
            </a:r>
            <a:r>
              <a:rPr lang="zh-CN" altLang="en-US" dirty="0" smtClean="0"/>
              <a:t>配置</a:t>
            </a:r>
          </a:p>
          <a:p>
            <a:pPr lvl="2"/>
            <a:r>
              <a:rPr lang="en-US" altLang="zh-CN" dirty="0" smtClean="0"/>
              <a:t>properties </a:t>
            </a:r>
            <a:r>
              <a:rPr lang="zh-CN" altLang="en-US" dirty="0" smtClean="0"/>
              <a:t>属性</a:t>
            </a:r>
          </a:p>
          <a:p>
            <a:pPr lvl="2"/>
            <a:r>
              <a:rPr lang="en-US" altLang="zh-CN" dirty="0" smtClean="0"/>
              <a:t>settings </a:t>
            </a:r>
            <a:r>
              <a:rPr lang="zh-CN" altLang="en-US" dirty="0" smtClean="0"/>
              <a:t>设置</a:t>
            </a:r>
          </a:p>
          <a:p>
            <a:pPr lvl="2"/>
            <a:r>
              <a:rPr lang="en-US" altLang="zh-CN" dirty="0" err="1" smtClean="0"/>
              <a:t>typeAliases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类型命名</a:t>
            </a:r>
          </a:p>
          <a:p>
            <a:pPr lvl="2"/>
            <a:r>
              <a:rPr lang="en-US" altLang="zh-CN" dirty="0" err="1" smtClean="0"/>
              <a:t>typeHandlers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类型处理器</a:t>
            </a:r>
          </a:p>
          <a:p>
            <a:pPr lvl="2"/>
            <a:r>
              <a:rPr lang="en-US" altLang="zh-CN" dirty="0" err="1" smtClean="0"/>
              <a:t>objectFactory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对象工厂</a:t>
            </a:r>
          </a:p>
          <a:p>
            <a:pPr lvl="2"/>
            <a:r>
              <a:rPr lang="en-US" altLang="zh-CN" dirty="0" err="1" smtClean="0"/>
              <a:t>plugins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</a:t>
            </a:r>
          </a:p>
          <a:p>
            <a:pPr lvl="2"/>
            <a:r>
              <a:rPr lang="en-US" altLang="zh-CN" dirty="0" smtClean="0"/>
              <a:t>Environments </a:t>
            </a:r>
            <a:r>
              <a:rPr lang="zh-CN" altLang="en-US" dirty="0" smtClean="0"/>
              <a:t>环境</a:t>
            </a:r>
          </a:p>
          <a:p>
            <a:pPr lvl="2"/>
            <a:r>
              <a:rPr lang="en-US" altLang="zh-CN" dirty="0" err="1" smtClean="0"/>
              <a:t>mappers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映射器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foreach</a:t>
            </a:r>
            <a:r>
              <a:rPr lang="zh-CN" altLang="en-US" dirty="0" smtClean="0"/>
              <a:t>标签</a:t>
            </a:r>
            <a:endParaRPr lang="en-US" altLang="zh-CN" b="1" dirty="0" smtClean="0"/>
          </a:p>
          <a:p>
            <a:r>
              <a:rPr lang="zh-CN" altLang="en-US" dirty="0" smtClean="0"/>
              <a:t>批量更新数据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103495" cy="142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142984"/>
            <a:ext cx="8147050" cy="4968875"/>
          </a:xfrm>
        </p:spPr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语句中没有使用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标签时，如果有一个参数为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，都会导致错误。</a:t>
            </a:r>
          </a:p>
          <a:p>
            <a:pPr lvl="1"/>
            <a:r>
              <a:rPr lang="zh-CN" altLang="en-US" dirty="0" smtClean="0"/>
              <a:t>当在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语句中使用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标签时，如果前面的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没有执行，则或导致逗号多余错误。使用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标签可以将动态的配置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关键字，和剔除追加到条件末尾的任何不相关的逗号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357562"/>
            <a:ext cx="5391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zh-CN" altLang="en-US" dirty="0" smtClean="0"/>
              <a:t>片段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代码片段，实现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代码重用</a:t>
            </a:r>
            <a:endParaRPr lang="en-US" altLang="zh-CN" dirty="0" smtClean="0"/>
          </a:p>
          <a:p>
            <a:r>
              <a:rPr lang="zh-CN" altLang="en-US" dirty="0" smtClean="0"/>
              <a:t>查询用户信息和分页总记录数的代码重用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5886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777081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4282" y="5753417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MyBatis02\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mapper</a:t>
            </a:r>
            <a:r>
              <a:rPr lang="zh-CN" altLang="en-US" sz="2400" dirty="0" smtClean="0">
                <a:solidFill>
                  <a:srgbClr val="FF0000"/>
                </a:solidFill>
              </a:rPr>
              <a:t>包</a:t>
            </a:r>
            <a:r>
              <a:rPr lang="en-US" altLang="zh-CN" sz="2400" dirty="0" smtClean="0">
                <a:solidFill>
                  <a:srgbClr val="FF0000"/>
                </a:solidFill>
              </a:rPr>
              <a:t>\UserMapper.xml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MyBatis核心</a:t>
            </a:r>
            <a:r>
              <a:rPr lang="zh-CN" altLang="en-US" dirty="0" smtClean="0"/>
              <a:t>XML配置的相关配置</a:t>
            </a:r>
          </a:p>
          <a:p>
            <a:pPr eaLnBrk="1" hangingPunct="1"/>
            <a:r>
              <a:rPr lang="zh-CN" altLang="en-US" dirty="0" smtClean="0"/>
              <a:t>Mapper映射文件配置</a:t>
            </a:r>
          </a:p>
          <a:p>
            <a:pPr eaLnBrk="1" hangingPunct="1"/>
            <a:r>
              <a:rPr lang="zh-CN" altLang="en-US" dirty="0" smtClean="0"/>
              <a:t>传统开发</a:t>
            </a:r>
            <a:r>
              <a:rPr lang="en-US" dirty="0" err="1" smtClean="0"/>
              <a:t>dao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mapper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动态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片段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  <a:r>
              <a:rPr lang="zh-CN" altLang="en-US" dirty="0" smtClean="0"/>
              <a:t>全局参数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加载属性文件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&lt;properties resource="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db.properties</a:t>
            </a:r>
            <a:r>
              <a:rPr lang="en-US" altLang="zh-CN" dirty="0" smtClean="0"/>
              <a:t>"&gt;</a:t>
            </a:r>
          </a:p>
          <a:p>
            <a:pPr lvl="1"/>
            <a:r>
              <a:rPr lang="en-US" altLang="zh-CN" dirty="0" smtClean="0"/>
              <a:t>&lt;!--properties</a:t>
            </a:r>
            <a:r>
              <a:rPr lang="zh-CN" altLang="en-US" dirty="0" smtClean="0"/>
              <a:t>中还可以配置一些属性名和属性值  </a:t>
            </a:r>
            <a:r>
              <a:rPr lang="en-US" altLang="zh-CN" dirty="0" smtClean="0"/>
              <a:t>--&gt;</a:t>
            </a:r>
          </a:p>
          <a:p>
            <a:pPr lvl="1"/>
            <a:r>
              <a:rPr lang="en-US" altLang="zh-CN" dirty="0" smtClean="0"/>
              <a:t>&lt;!-- &lt;property name="</a:t>
            </a:r>
            <a:r>
              <a:rPr lang="en-US" altLang="zh-CN" dirty="0" err="1" smtClean="0"/>
              <a:t>jdbc.driver</a:t>
            </a:r>
            <a:r>
              <a:rPr lang="en-US" altLang="zh-CN" dirty="0" smtClean="0"/>
              <a:t>" value=""/&gt; --&gt;</a:t>
            </a:r>
          </a:p>
          <a:p>
            <a:pPr lvl="1"/>
            <a:r>
              <a:rPr lang="en-US" altLang="zh-CN" dirty="0" smtClean="0"/>
              <a:t>&lt;/properties&gt;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参考：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MyBatis02\SqlMapConfig.xml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MyBatis02\</a:t>
            </a:r>
            <a:r>
              <a:rPr lang="en-US" altLang="zh-CN" dirty="0" err="1" smtClean="0">
                <a:solidFill>
                  <a:srgbClr val="FF0000"/>
                </a:solidFill>
              </a:rPr>
              <a:t>db.properties.xml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MyBatis</a:t>
            </a:r>
            <a:r>
              <a:rPr lang="en-US" dirty="0" smtClean="0"/>
              <a:t> </a:t>
            </a:r>
            <a:r>
              <a:rPr lang="zh-CN" altLang="en-US" dirty="0" smtClean="0"/>
              <a:t>将按照下面的顺序来加载属性：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 properties </a:t>
            </a:r>
            <a:r>
              <a:rPr lang="zh-CN" altLang="en-US" dirty="0" smtClean="0"/>
              <a:t>元素体内定义的属性首先被读取。 </a:t>
            </a:r>
          </a:p>
          <a:p>
            <a:pPr lvl="1"/>
            <a:r>
              <a:rPr lang="zh-CN" altLang="en-US" dirty="0" smtClean="0"/>
              <a:t>然后会读取</a:t>
            </a:r>
            <a:r>
              <a:rPr lang="en-US" dirty="0" smtClean="0"/>
              <a:t>properties </a:t>
            </a:r>
            <a:r>
              <a:rPr lang="zh-CN" altLang="en-US" dirty="0" smtClean="0"/>
              <a:t>元素中</a:t>
            </a:r>
            <a:r>
              <a:rPr lang="en-US" dirty="0" smtClean="0"/>
              <a:t>resource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zh-CN" altLang="en-US" dirty="0" smtClean="0"/>
              <a:t>加载的属性，它会覆盖已读取的同名属性。 </a:t>
            </a:r>
          </a:p>
          <a:p>
            <a:pPr lvl="1"/>
            <a:r>
              <a:rPr lang="zh-CN" altLang="en-US" dirty="0" smtClean="0"/>
              <a:t>最后读取</a:t>
            </a:r>
            <a:r>
              <a:rPr lang="en-US" dirty="0" err="1" smtClean="0"/>
              <a:t>parameterType</a:t>
            </a:r>
            <a:r>
              <a:rPr lang="zh-CN" altLang="en-US" dirty="0" smtClean="0"/>
              <a:t>传递的属性，它会覆盖已读取的同名属性。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SqlMapConfig.xml </a:t>
            </a:r>
            <a:r>
              <a:rPr lang="zh-CN" altLang="en-US" dirty="0" smtClean="0"/>
              <a:t>全局配置文件</a:t>
            </a:r>
            <a:endParaRPr lang="en-US" altLang="zh-C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settings</a:t>
            </a:r>
            <a:r>
              <a:rPr lang="zh-CN" altLang="en-US" dirty="0" smtClean="0"/>
              <a:t>全局参数</a:t>
            </a:r>
            <a:endParaRPr lang="en-US" dirty="0" smtClean="0"/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框架在运行时可以调整一些运行参数，比如：开启二级缓存、开启延迟加载等</a:t>
            </a:r>
          </a:p>
          <a:p>
            <a:pPr lvl="1"/>
            <a:r>
              <a:rPr lang="zh-CN" altLang="en-US" dirty="0" smtClean="0"/>
              <a:t>全局参数将会影响</a:t>
            </a:r>
            <a:r>
              <a:rPr lang="en-US" dirty="0" err="1" smtClean="0"/>
              <a:t>mybatis</a:t>
            </a:r>
            <a:r>
              <a:rPr lang="zh-CN" altLang="en-US" dirty="0" smtClean="0"/>
              <a:t>的运行行为。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详细参见</a:t>
            </a:r>
            <a:r>
              <a:rPr lang="en-US" altLang="zh-CN" dirty="0" err="1" smtClean="0"/>
              <a:t>MyBatist</a:t>
            </a:r>
            <a:r>
              <a:rPr lang="zh-CN" altLang="en-US" dirty="0" smtClean="0"/>
              <a:t>参考手册</a:t>
            </a:r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4" y="2928934"/>
            <a:ext cx="8892480" cy="39290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SqlMapConfig.xml </a:t>
            </a:r>
            <a:r>
              <a:rPr lang="zh-CN" altLang="en-US" dirty="0" smtClean="0"/>
              <a:t>全局配置文件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typeAliases</a:t>
            </a:r>
            <a:r>
              <a:rPr lang="zh-CN" altLang="en-US" dirty="0" smtClean="0"/>
              <a:t>全局参数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mapper.xml</a:t>
            </a:r>
            <a:r>
              <a:rPr lang="zh-CN" altLang="en-US" dirty="0" smtClean="0"/>
              <a:t>中，定义的</a:t>
            </a:r>
            <a:r>
              <a:rPr lang="en-US" dirty="0" smtClean="0"/>
              <a:t>statement</a:t>
            </a:r>
            <a:r>
              <a:rPr lang="zh-CN" altLang="en-US" dirty="0" smtClean="0"/>
              <a:t>需要</a:t>
            </a:r>
            <a:r>
              <a:rPr lang="en-US" dirty="0" err="1" smtClean="0"/>
              <a:t>parameterType</a:t>
            </a:r>
            <a:r>
              <a:rPr lang="zh-CN" altLang="en-US" dirty="0" smtClean="0"/>
              <a:t>指定输入参数的类型、需要</a:t>
            </a:r>
            <a:r>
              <a:rPr lang="en-US" dirty="0" err="1" smtClean="0"/>
              <a:t>resultType</a:t>
            </a:r>
            <a:r>
              <a:rPr lang="zh-CN" altLang="en-US" dirty="0" smtClean="0"/>
              <a:t>指定输出结果的映射类型。如果在指定类型时输入类型全路径，不方便进行开发，可以针对</a:t>
            </a:r>
            <a:r>
              <a:rPr lang="en-US" dirty="0" err="1" smtClean="0"/>
              <a:t>parameterType</a:t>
            </a:r>
            <a:r>
              <a:rPr lang="zh-CN" altLang="en-US" dirty="0" smtClean="0"/>
              <a:t>或</a:t>
            </a:r>
            <a:r>
              <a:rPr lang="en-US" dirty="0" err="1" smtClean="0"/>
              <a:t>resultType</a:t>
            </a:r>
            <a:r>
              <a:rPr lang="zh-CN" altLang="en-US" dirty="0" smtClean="0"/>
              <a:t>指定的类型定义一些别名，方便开发。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80724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715016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MyBatis02\SqlMapConfig.xml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SqlMapConfig.xml </a:t>
            </a:r>
            <a:r>
              <a:rPr lang="zh-CN" altLang="en-US" dirty="0" smtClean="0"/>
              <a:t>全局配置文件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typeHandlers</a:t>
            </a:r>
            <a:r>
              <a:rPr lang="zh-CN" altLang="en-US" dirty="0" smtClean="0"/>
              <a:t>全局参数</a:t>
            </a:r>
            <a:endParaRPr lang="en-US" dirty="0" smtClean="0"/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中通过</a:t>
            </a:r>
            <a:r>
              <a:rPr lang="en-US" dirty="0" err="1" smtClean="0"/>
              <a:t>typeHandlers</a:t>
            </a:r>
            <a:r>
              <a:rPr lang="en-US" dirty="0" smtClean="0"/>
              <a:t>(</a:t>
            </a:r>
            <a:r>
              <a:rPr lang="zh-CN" altLang="en-US" dirty="0" smtClean="0"/>
              <a:t>类型处理器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</a:t>
            </a:r>
            <a:r>
              <a:rPr lang="en-US" dirty="0" err="1" smtClean="0"/>
              <a:t>jdbc</a:t>
            </a:r>
            <a:r>
              <a:rPr lang="zh-CN" altLang="en-US" dirty="0" smtClean="0"/>
              <a:t>类型和</a:t>
            </a:r>
            <a:r>
              <a:rPr lang="en-US" dirty="0" smtClean="0"/>
              <a:t>java</a:t>
            </a:r>
            <a:r>
              <a:rPr lang="zh-CN" altLang="en-US" dirty="0" smtClean="0"/>
              <a:t>类型的转换。通常情况下，</a:t>
            </a:r>
            <a:r>
              <a:rPr lang="en-US" dirty="0" err="1" smtClean="0"/>
              <a:t>mybatis</a:t>
            </a:r>
            <a:r>
              <a:rPr lang="zh-CN" altLang="en-US" dirty="0" smtClean="0"/>
              <a:t>提供的类型处理器满足日常需要，不需要自定义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8286808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SqlMapConfig.xml </a:t>
            </a:r>
            <a:r>
              <a:rPr lang="zh-CN" altLang="en-US" dirty="0" smtClean="0"/>
              <a:t>全局配置文件</a:t>
            </a:r>
            <a:endParaRPr lang="en-US" altLang="zh-C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environments</a:t>
            </a:r>
            <a:r>
              <a:rPr lang="zh-CN" altLang="en-US" dirty="0" smtClean="0"/>
              <a:t>全局参数</a:t>
            </a:r>
            <a:endParaRPr lang="en-US" dirty="0" smtClean="0"/>
          </a:p>
          <a:p>
            <a:pPr lvl="1"/>
            <a:r>
              <a:rPr lang="en-US" dirty="0" smtClean="0"/>
              <a:t>environments</a:t>
            </a:r>
            <a:r>
              <a:rPr lang="zh-CN" altLang="en-US" dirty="0" smtClean="0"/>
              <a:t>主要用于配置数据库相关，而且可以在里面配置多个</a:t>
            </a:r>
            <a:r>
              <a:rPr lang="en-US" dirty="0" smtClean="0"/>
              <a:t>environment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/>
            <a:r>
              <a:rPr lang="en-US" altLang="zh-CN" dirty="0" err="1" smtClean="0"/>
              <a:t>transactionManager</a:t>
            </a:r>
            <a:endParaRPr lang="en-US" dirty="0" smtClean="0"/>
          </a:p>
          <a:p>
            <a:pPr lvl="2"/>
            <a:r>
              <a:rPr lang="en-US" altLang="zh-CN" dirty="0" err="1" smtClean="0"/>
              <a:t>MyBatis</a:t>
            </a:r>
            <a:r>
              <a:rPr lang="zh-CN" altLang="en-US" dirty="0" smtClean="0"/>
              <a:t>中有两种事务管理器类型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JDBC</a:t>
            </a:r>
            <a:r>
              <a:rPr lang="zh-CN" altLang="en-US" dirty="0" smtClean="0"/>
              <a:t>：使用了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的提交和回滚设置。</a:t>
            </a:r>
          </a:p>
          <a:p>
            <a:pPr lvl="2"/>
            <a:r>
              <a:rPr lang="en-US" altLang="zh-CN" dirty="0" smtClean="0"/>
              <a:t>MANAGED(</a:t>
            </a:r>
            <a:r>
              <a:rPr lang="zh-CN" altLang="en-US" dirty="0" smtClean="0"/>
              <a:t>托管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：而它让容器来管理事务的整个生命周期（比如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jee</a:t>
            </a:r>
            <a:r>
              <a:rPr lang="zh-CN" altLang="en-US" dirty="0" smtClean="0"/>
              <a:t>应用服务器的上下文）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2"/>
            <a:r>
              <a:rPr lang="zh-CN" altLang="en-US" dirty="0" smtClean="0"/>
              <a:t>用来配置基本的</a:t>
            </a:r>
            <a:r>
              <a:rPr lang="en-US" dirty="0" smtClean="0"/>
              <a:t>JDBC</a:t>
            </a:r>
            <a:r>
              <a:rPr lang="zh-CN" altLang="en-US" dirty="0" smtClean="0"/>
              <a:t>数据源连接信息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有三种内建的数据源类型</a:t>
            </a:r>
            <a:r>
              <a:rPr lang="en-US" altLang="zh-CN" dirty="0" smtClean="0"/>
              <a:t>UNPOOLED|POOLED|JNDI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整合后 </a:t>
            </a:r>
            <a:r>
              <a:rPr lang="en-US" altLang="zh-CN" dirty="0" smtClean="0"/>
              <a:t>environments</a:t>
            </a:r>
            <a:r>
              <a:rPr lang="zh-CN" altLang="en-US" dirty="0" smtClean="0"/>
              <a:t>配置将废除</a:t>
            </a:r>
            <a:endParaRPr lang="en-US" altLang="zh-CN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SqlMapConfig.xml </a:t>
            </a:r>
            <a:r>
              <a:rPr lang="zh-CN" altLang="en-US" smtClean="0"/>
              <a:t>全局配置文件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mappers</a:t>
            </a:r>
            <a:r>
              <a:rPr lang="zh-CN" altLang="en-US" dirty="0" smtClean="0"/>
              <a:t>全局参数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既然 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的行为已经由上述元素配置完了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我们现在就要定义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映射语句了。 但是</a:t>
            </a:r>
            <a:r>
              <a:rPr lang="en-US" altLang="zh-CN" dirty="0" smtClean="0"/>
              <a:t>, </a:t>
            </a:r>
            <a:r>
              <a:rPr lang="zh-CN" altLang="en-US" dirty="0" smtClean="0"/>
              <a:t>首先我们需要告诉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到哪里去找到这些语句。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class="</a:t>
            </a:r>
            <a:r>
              <a:rPr lang="en-US" altLang="zh-CN" dirty="0" err="1" smtClean="0"/>
              <a:t>com.neuedu.mapper.UserMapper</a:t>
            </a:r>
            <a:r>
              <a:rPr lang="en-US" altLang="zh-CN" dirty="0" smtClean="0"/>
              <a:t>"/&gt; 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这些语句简单告诉了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去哪里找映射文件。其余的细节就是在每个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映射文件中了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下面的部分我们来讨论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映射文件。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6014</TotalTime>
  <Words>1934</Words>
  <Application>Microsoft Office PowerPoint</Application>
  <PresentationFormat>全屏显示(4:3)</PresentationFormat>
  <Paragraphs>238</Paragraphs>
  <Slides>33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5_默认设计模板</vt:lpstr>
      <vt:lpstr>MyBatis框架 —— Mybatis核心配置与DAO开发</vt:lpstr>
      <vt:lpstr>章节目标</vt:lpstr>
      <vt:lpstr>SqlMapConfig.xml 全局配置文件</vt:lpstr>
      <vt:lpstr>SqlMapConfig.xml 全局配置文件</vt:lpstr>
      <vt:lpstr>SqlMapConfig.xml 全局配置文件</vt:lpstr>
      <vt:lpstr>SqlMapConfig.xml 全局配置文件</vt:lpstr>
      <vt:lpstr>SqlMapConfig.xml 全局配置文件</vt:lpstr>
      <vt:lpstr>SqlMapConfig.xml 全局配置文件</vt:lpstr>
      <vt:lpstr>SqlMapConfig.xml 全局配置文件</vt:lpstr>
      <vt:lpstr>mapper.xml映射文件</vt:lpstr>
      <vt:lpstr>mapper.xml映射文件</vt:lpstr>
      <vt:lpstr>mapper.xml映射文件</vt:lpstr>
      <vt:lpstr>mapper.xml映射文件</vt:lpstr>
      <vt:lpstr>mapper.xml映射文件</vt:lpstr>
      <vt:lpstr>MyBatis核心对象</vt:lpstr>
      <vt:lpstr>MyBatis核心对象</vt:lpstr>
      <vt:lpstr>MyBatis核心对象</vt:lpstr>
      <vt:lpstr>mybatis开发dao的方法 </vt:lpstr>
      <vt:lpstr>mybatis开发dao的方法 </vt:lpstr>
      <vt:lpstr>mybatis开发dao的方法 </vt:lpstr>
      <vt:lpstr>mybatis开发dao的方法 </vt:lpstr>
      <vt:lpstr>mybatis开发dao的方法 </vt:lpstr>
      <vt:lpstr>动态sql </vt:lpstr>
      <vt:lpstr>动态sql </vt:lpstr>
      <vt:lpstr>动态sql</vt:lpstr>
      <vt:lpstr>动态sql</vt:lpstr>
      <vt:lpstr>动态sql</vt:lpstr>
      <vt:lpstr>动态sql</vt:lpstr>
      <vt:lpstr>动态sql</vt:lpstr>
      <vt:lpstr>动态sql</vt:lpstr>
      <vt:lpstr>动态sql</vt:lpstr>
      <vt:lpstr>Sql片段 </vt:lpstr>
      <vt:lpstr>小结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1317</cp:revision>
  <dcterms:created xsi:type="dcterms:W3CDTF">2004-04-25T08:53:43Z</dcterms:created>
  <dcterms:modified xsi:type="dcterms:W3CDTF">2016-11-24T09:25:48Z</dcterms:modified>
</cp:coreProperties>
</file>