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4" r:id="rId4"/>
  </p:sldMasterIdLst>
  <p:notesMasterIdLst>
    <p:notesMasterId r:id="rId9"/>
  </p:notesMasterIdLst>
  <p:sldIdLst>
    <p:sldId id="2147470797" r:id="rId5"/>
    <p:sldId id="2147470795" r:id="rId6"/>
    <p:sldId id="2147470796" r:id="rId7"/>
    <p:sldId id="2147470798" r:id="rId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F00"/>
    <a:srgbClr val="DFBFFE"/>
    <a:srgbClr val="AC5DFC"/>
    <a:srgbClr val="FFFFFF"/>
    <a:srgbClr val="B3B3B3"/>
    <a:srgbClr val="2A2C2C"/>
    <a:srgbClr val="F5F5F5"/>
    <a:srgbClr val="F4F6F8"/>
    <a:srgbClr val="235BD0"/>
    <a:srgbClr val="52A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0" autoAdjust="0"/>
    <p:restoredTop sz="86102" autoAdjust="0"/>
  </p:normalViewPr>
  <p:slideViewPr>
    <p:cSldViewPr snapToGrid="0">
      <p:cViewPr varScale="1">
        <p:scale>
          <a:sx n="109" d="100"/>
          <a:sy n="109" d="100"/>
        </p:scale>
        <p:origin x="996" y="60"/>
      </p:cViewPr>
      <p:guideLst>
        <p:guide pos="325"/>
        <p:guide orient="horz" pos="845"/>
        <p:guide orient="horz" pos="3589"/>
        <p:guide pos="7287"/>
      </p:guideLst>
    </p:cSldViewPr>
  </p:slideViewPr>
  <p:outlineViewPr>
    <p:cViewPr>
      <p:scale>
        <a:sx n="33" d="100"/>
        <a:sy n="33" d="100"/>
      </p:scale>
      <p:origin x="0" y="-26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6468"/>
    </p:cViewPr>
  </p:sorter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BBB3C02-CFF2-4955-BC7A-40B00129E6F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7BAF1FC-3030-4B58-A962-D1F10469E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AF1FC-3030-4B58-A962-D1F10469E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marketplace.uipath.com</a:t>
            </a:r>
            <a:r>
              <a:rPr kumimoji="1" lang="en-US" altLang="ko-KR" dirty="0"/>
              <a:t>/listings/adobe-pdf-services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AF1FC-3030-4B58-A962-D1F10469E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C5DFC"/>
              </a:gs>
              <a:gs pos="13000">
                <a:srgbClr val="DFBFFE"/>
              </a:gs>
            </a:gsLst>
            <a:lin ang="5400000" scaled="0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1ABC7D-0C7F-4158-BB6B-2EAA386F8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695" y="987313"/>
            <a:ext cx="6612610" cy="5323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13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80CBCF-37A7-48FA-8B57-7BA0116C1B26}"/>
              </a:ext>
            </a:extLst>
          </p:cNvPr>
          <p:cNvSpPr/>
          <p:nvPr userDrawn="1"/>
        </p:nvSpPr>
        <p:spPr>
          <a:xfrm>
            <a:off x="310896" y="1704800"/>
            <a:ext cx="3970159" cy="41192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5344" y="2039335"/>
            <a:ext cx="3075711" cy="3194400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690563" indent="-233363" algn="l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EAF53-935F-40B5-A256-7393626CF023}"/>
              </a:ext>
            </a:extLst>
          </p:cNvPr>
          <p:cNvSpPr/>
          <p:nvPr userDrawn="1"/>
        </p:nvSpPr>
        <p:spPr>
          <a:xfrm>
            <a:off x="4465207" y="1704800"/>
            <a:ext cx="7495503" cy="41192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501384EA-7C1F-44B8-9CEF-59DA776BBB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55" y="692857"/>
            <a:ext cx="11729420" cy="731405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None/>
              <a:defRPr sz="1600"/>
            </a:lvl1pPr>
            <a:lvl2pPr marL="690563" indent="-233363" algn="l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4AB893-EEA8-4703-B36E-1A06ED71A6DF}"/>
              </a:ext>
            </a:extLst>
          </p:cNvPr>
          <p:cNvCxnSpPr>
            <a:cxnSpLocks/>
          </p:cNvCxnSpPr>
          <p:nvPr/>
        </p:nvCxnSpPr>
        <p:spPr>
          <a:xfrm>
            <a:off x="335793" y="1694131"/>
            <a:ext cx="3920365" cy="0"/>
          </a:xfrm>
          <a:prstGeom prst="line">
            <a:avLst/>
          </a:prstGeom>
          <a:ln w="25400" cap="rnd">
            <a:solidFill>
              <a:srgbClr val="1B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B0E40D-9925-47AE-B6C4-408D96E42A85}"/>
              </a:ext>
            </a:extLst>
          </p:cNvPr>
          <p:cNvSpPr/>
          <p:nvPr/>
        </p:nvSpPr>
        <p:spPr>
          <a:xfrm rot="10800000">
            <a:off x="2199149" y="1701720"/>
            <a:ext cx="193652" cy="126992"/>
          </a:xfrm>
          <a:custGeom>
            <a:avLst/>
            <a:gdLst>
              <a:gd name="connsiteX0" fmla="*/ 193652 w 193652"/>
              <a:gd name="connsiteY0" fmla="*/ 126992 h 126992"/>
              <a:gd name="connsiteX1" fmla="*/ 0 w 193652"/>
              <a:gd name="connsiteY1" fmla="*/ 126992 h 126992"/>
              <a:gd name="connsiteX2" fmla="*/ 11475 w 193652"/>
              <a:gd name="connsiteY2" fmla="*/ 99804 h 126992"/>
              <a:gd name="connsiteX3" fmla="*/ 49470 w 193652"/>
              <a:gd name="connsiteY3" fmla="*/ 9777 h 126992"/>
              <a:gd name="connsiteX4" fmla="*/ 64113 w 193652"/>
              <a:gd name="connsiteY4" fmla="*/ 0 h 126992"/>
              <a:gd name="connsiteX5" fmla="*/ 130005 w 193652"/>
              <a:gd name="connsiteY5" fmla="*/ 0 h 126992"/>
              <a:gd name="connsiteX6" fmla="*/ 144445 w 193652"/>
              <a:gd name="connsiteY6" fmla="*/ 9777 h 126992"/>
              <a:gd name="connsiteX7" fmla="*/ 192749 w 193652"/>
              <a:gd name="connsiteY7" fmla="*/ 124842 h 126992"/>
              <a:gd name="connsiteX8" fmla="*/ 193652 w 193652"/>
              <a:gd name="connsiteY8" fmla="*/ 126992 h 126992"/>
              <a:gd name="connsiteX9" fmla="*/ 147794 w 193652"/>
              <a:gd name="connsiteY9" fmla="*/ 113440 h 126992"/>
              <a:gd name="connsiteX10" fmla="*/ 147319 w 193652"/>
              <a:gd name="connsiteY10" fmla="*/ 112308 h 126992"/>
              <a:gd name="connsiteX11" fmla="*/ 121892 w 193652"/>
              <a:gd name="connsiteY11" fmla="*/ 51739 h 126992"/>
              <a:gd name="connsiteX12" fmla="*/ 114291 w 193652"/>
              <a:gd name="connsiteY12" fmla="*/ 46593 h 126992"/>
              <a:gd name="connsiteX13" fmla="*/ 79606 w 193652"/>
              <a:gd name="connsiteY13" fmla="*/ 46593 h 126992"/>
              <a:gd name="connsiteX14" fmla="*/ 71898 w 193652"/>
              <a:gd name="connsiteY14" fmla="*/ 51739 h 126992"/>
              <a:gd name="connsiteX15" fmla="*/ 51898 w 193652"/>
              <a:gd name="connsiteY15" fmla="*/ 99128 h 126992"/>
              <a:gd name="connsiteX16" fmla="*/ 45858 w 193652"/>
              <a:gd name="connsiteY16" fmla="*/ 113440 h 126992"/>
              <a:gd name="connsiteX17" fmla="*/ 147794 w 193652"/>
              <a:gd name="connsiteY17" fmla="*/ 113440 h 12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652" h="126992">
                <a:moveTo>
                  <a:pt x="193652" y="126992"/>
                </a:moveTo>
                <a:lnTo>
                  <a:pt x="0" y="126992"/>
                </a:lnTo>
                <a:lnTo>
                  <a:pt x="11475" y="99804"/>
                </a:lnTo>
                <a:cubicBezTo>
                  <a:pt x="22491" y="73702"/>
                  <a:pt x="35081" y="43870"/>
                  <a:pt x="49470" y="9777"/>
                </a:cubicBezTo>
                <a:cubicBezTo>
                  <a:pt x="51910" y="3870"/>
                  <a:pt x="57605" y="0"/>
                  <a:pt x="64113" y="0"/>
                </a:cubicBezTo>
                <a:cubicBezTo>
                  <a:pt x="64113" y="0"/>
                  <a:pt x="64113" y="0"/>
                  <a:pt x="130005" y="0"/>
                </a:cubicBezTo>
                <a:cubicBezTo>
                  <a:pt x="136310" y="0"/>
                  <a:pt x="142208" y="3870"/>
                  <a:pt x="144445" y="9777"/>
                </a:cubicBezTo>
                <a:cubicBezTo>
                  <a:pt x="144445" y="9777"/>
                  <a:pt x="144445" y="9777"/>
                  <a:pt x="192749" y="124842"/>
                </a:cubicBezTo>
                <a:lnTo>
                  <a:pt x="193652" y="126992"/>
                </a:lnTo>
                <a:close/>
                <a:moveTo>
                  <a:pt x="147794" y="113440"/>
                </a:moveTo>
                <a:lnTo>
                  <a:pt x="147319" y="112308"/>
                </a:lnTo>
                <a:cubicBezTo>
                  <a:pt x="121892" y="51739"/>
                  <a:pt x="121892" y="51739"/>
                  <a:pt x="121892" y="51739"/>
                </a:cubicBezTo>
                <a:cubicBezTo>
                  <a:pt x="120714" y="48630"/>
                  <a:pt x="117610" y="46593"/>
                  <a:pt x="114291" y="46593"/>
                </a:cubicBezTo>
                <a:cubicBezTo>
                  <a:pt x="79606" y="46593"/>
                  <a:pt x="79606" y="46593"/>
                  <a:pt x="79606" y="46593"/>
                </a:cubicBezTo>
                <a:cubicBezTo>
                  <a:pt x="76180" y="46593"/>
                  <a:pt x="73183" y="48630"/>
                  <a:pt x="71898" y="51739"/>
                </a:cubicBezTo>
                <a:cubicBezTo>
                  <a:pt x="64324" y="69685"/>
                  <a:pt x="57697" y="85389"/>
                  <a:pt x="51898" y="99128"/>
                </a:cubicBezTo>
                <a:lnTo>
                  <a:pt x="45858" y="113440"/>
                </a:lnTo>
                <a:lnTo>
                  <a:pt x="147794" y="113440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3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©2021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30655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4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261101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28290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7BDD6D-9443-4711-89A4-1939C8839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641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7C5D6-3CE2-4FF8-A3F2-8FEBC3D7F5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A83C7-6768-4332-BA50-02A7102B0A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A1356C-6BFB-491A-AE8A-BD455428EEB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2625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298625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416644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BC3851-9E66-4323-88A4-C07037AA7CB2}"/>
              </a:ext>
            </a:extLst>
          </p:cNvPr>
          <p:cNvSpPr/>
          <p:nvPr/>
        </p:nvSpPr>
        <p:spPr>
          <a:xfrm>
            <a:off x="2571850" y="2962207"/>
            <a:ext cx="2250715" cy="2978720"/>
          </a:xfrm>
          <a:prstGeom prst="rect">
            <a:avLst/>
          </a:prstGeom>
          <a:solidFill>
            <a:srgbClr val="F70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AAFE6D-6FE2-44C0-85AE-F4200A878A6F}"/>
              </a:ext>
            </a:extLst>
          </p:cNvPr>
          <p:cNvSpPr/>
          <p:nvPr/>
        </p:nvSpPr>
        <p:spPr>
          <a:xfrm>
            <a:off x="273182" y="2962207"/>
            <a:ext cx="2250715" cy="297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35B79-DD65-4814-B752-4856031C3ED2}"/>
              </a:ext>
            </a:extLst>
          </p:cNvPr>
          <p:cNvSpPr/>
          <p:nvPr/>
        </p:nvSpPr>
        <p:spPr>
          <a:xfrm>
            <a:off x="4898654" y="2962207"/>
            <a:ext cx="2250715" cy="297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9583D-3274-4F7B-BF4B-2E374D898AC5}"/>
              </a:ext>
            </a:extLst>
          </p:cNvPr>
          <p:cNvSpPr/>
          <p:nvPr/>
        </p:nvSpPr>
        <p:spPr>
          <a:xfrm>
            <a:off x="7197323" y="2962207"/>
            <a:ext cx="2250715" cy="297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9342C-191A-4944-A25B-332C4163103E}"/>
              </a:ext>
            </a:extLst>
          </p:cNvPr>
          <p:cNvSpPr/>
          <p:nvPr/>
        </p:nvSpPr>
        <p:spPr>
          <a:xfrm>
            <a:off x="9514357" y="2962207"/>
            <a:ext cx="2250715" cy="297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D99DD4-850C-4278-95D9-5D34A025656D}"/>
              </a:ext>
            </a:extLst>
          </p:cNvPr>
          <p:cNvGrpSpPr/>
          <p:nvPr userDrawn="1"/>
        </p:nvGrpSpPr>
        <p:grpSpPr>
          <a:xfrm>
            <a:off x="1033470" y="964984"/>
            <a:ext cx="730138" cy="730138"/>
            <a:chOff x="10049252" y="1400526"/>
            <a:chExt cx="1477582" cy="14775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98B51E-22E1-4969-BDCC-DFF91B48CFAA}"/>
                </a:ext>
              </a:extLst>
            </p:cNvPr>
            <p:cNvGrpSpPr/>
            <p:nvPr/>
          </p:nvGrpSpPr>
          <p:grpSpPr>
            <a:xfrm>
              <a:off x="10049252" y="1400526"/>
              <a:ext cx="1477582" cy="1477582"/>
              <a:chOff x="5378677" y="2730500"/>
              <a:chExt cx="2095500" cy="20955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AC244B3-D740-483B-B567-370DDA070C1F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>
                <a:noFill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DC4BF82-8E75-438A-8E23-13457587D6F1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63500" dist="50800" dir="13500000">
                  <a:schemeClr val="bg1">
                    <a:lumMod val="85000"/>
                    <a:alpha val="8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597781-281C-4586-9FDC-1C9857F50CE5}"/>
                </a:ext>
              </a:extLst>
            </p:cNvPr>
            <p:cNvSpPr/>
            <p:nvPr/>
          </p:nvSpPr>
          <p:spPr>
            <a:xfrm>
              <a:off x="10144971" y="1506396"/>
              <a:ext cx="1265841" cy="1265841"/>
            </a:xfrm>
            <a:prstGeom prst="ellipse">
              <a:avLst/>
            </a:prstGeom>
            <a:solidFill>
              <a:srgbClr val="6B737B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 defTabSz="593994"/>
              <a:endParaRPr lang="en-GB" sz="1169" kern="0">
                <a:solidFill>
                  <a:srgbClr val="FFFFFF"/>
                </a:solidFill>
                <a:latin typeface="Adobe Clean SemiLight" panose="020B04030204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0A4BDE-5EB4-4F15-B4BB-D11AB964AC0C}"/>
              </a:ext>
            </a:extLst>
          </p:cNvPr>
          <p:cNvGrpSpPr/>
          <p:nvPr userDrawn="1"/>
        </p:nvGrpSpPr>
        <p:grpSpPr>
          <a:xfrm>
            <a:off x="3332138" y="964984"/>
            <a:ext cx="730138" cy="730138"/>
            <a:chOff x="10049252" y="1400526"/>
            <a:chExt cx="1477582" cy="14775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4D051-346B-4409-94BF-585EE2AE39E7}"/>
                </a:ext>
              </a:extLst>
            </p:cNvPr>
            <p:cNvGrpSpPr/>
            <p:nvPr/>
          </p:nvGrpSpPr>
          <p:grpSpPr>
            <a:xfrm>
              <a:off x="10049252" y="1400526"/>
              <a:ext cx="1477582" cy="1477582"/>
              <a:chOff x="5378677" y="2730500"/>
              <a:chExt cx="2095500" cy="20955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13DBBAB-5658-4D2D-85D6-BE1C0684C49C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>
                <a:noFill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CF4DCE0-24DD-4840-9FDA-7F650A485ECD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63500" dist="50800" dir="13500000">
                  <a:schemeClr val="bg1">
                    <a:lumMod val="85000"/>
                    <a:alpha val="8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A9FF5C-8B68-42B4-B27E-DD1EBAF72975}"/>
                </a:ext>
              </a:extLst>
            </p:cNvPr>
            <p:cNvSpPr/>
            <p:nvPr/>
          </p:nvSpPr>
          <p:spPr>
            <a:xfrm>
              <a:off x="10144971" y="1506396"/>
              <a:ext cx="1265841" cy="1265841"/>
            </a:xfrm>
            <a:prstGeom prst="ellipse">
              <a:avLst/>
            </a:prstGeom>
            <a:solidFill>
              <a:srgbClr val="262626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 defTabSz="593994"/>
              <a:endParaRPr lang="en-GB" sz="1169" kern="0">
                <a:solidFill>
                  <a:srgbClr val="FFFFFF"/>
                </a:solidFill>
                <a:latin typeface="Adobe Clean SemiLight" panose="020B04030204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B3F686-B8FB-41FB-874A-28CB9EE8D389}"/>
              </a:ext>
            </a:extLst>
          </p:cNvPr>
          <p:cNvGrpSpPr/>
          <p:nvPr userDrawn="1"/>
        </p:nvGrpSpPr>
        <p:grpSpPr>
          <a:xfrm>
            <a:off x="5658942" y="964984"/>
            <a:ext cx="730138" cy="730138"/>
            <a:chOff x="10049252" y="1400526"/>
            <a:chExt cx="1477582" cy="147758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99313B-7A20-42CB-899D-62649D8A0C1F}"/>
                </a:ext>
              </a:extLst>
            </p:cNvPr>
            <p:cNvGrpSpPr/>
            <p:nvPr/>
          </p:nvGrpSpPr>
          <p:grpSpPr>
            <a:xfrm>
              <a:off x="10049252" y="1400526"/>
              <a:ext cx="1477582" cy="1477582"/>
              <a:chOff x="5378677" y="2730500"/>
              <a:chExt cx="2095500" cy="2095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5DCDDE2-0846-4976-862F-DA3EA5945313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>
                <a:noFill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CA6B7D-C2AD-48FE-90BA-CAC0EA6F3560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63500" dist="50800" dir="13500000">
                  <a:schemeClr val="bg1">
                    <a:lumMod val="85000"/>
                    <a:alpha val="8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672252-9E3B-4C4F-8AA6-B06F695A2557}"/>
                </a:ext>
              </a:extLst>
            </p:cNvPr>
            <p:cNvSpPr/>
            <p:nvPr/>
          </p:nvSpPr>
          <p:spPr>
            <a:xfrm>
              <a:off x="10144971" y="1506396"/>
              <a:ext cx="1265841" cy="1265841"/>
            </a:xfrm>
            <a:prstGeom prst="ellipse">
              <a:avLst/>
            </a:prstGeom>
            <a:solidFill>
              <a:srgbClr val="6B737B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 defTabSz="593994"/>
              <a:endParaRPr lang="en-GB" sz="1169" kern="0">
                <a:solidFill>
                  <a:srgbClr val="FFFFFF"/>
                </a:solidFill>
                <a:latin typeface="Adobe Clean SemiLight" panose="020B04030204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A34ED-5C02-485D-BFB8-33D93B24D335}"/>
              </a:ext>
            </a:extLst>
          </p:cNvPr>
          <p:cNvGrpSpPr/>
          <p:nvPr userDrawn="1"/>
        </p:nvGrpSpPr>
        <p:grpSpPr>
          <a:xfrm>
            <a:off x="7957611" y="964984"/>
            <a:ext cx="730138" cy="730138"/>
            <a:chOff x="10049252" y="1400526"/>
            <a:chExt cx="1477582" cy="147758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88982E-C359-45F9-9B11-902AB140D15C}"/>
                </a:ext>
              </a:extLst>
            </p:cNvPr>
            <p:cNvGrpSpPr/>
            <p:nvPr/>
          </p:nvGrpSpPr>
          <p:grpSpPr>
            <a:xfrm>
              <a:off x="10049252" y="1400526"/>
              <a:ext cx="1477582" cy="1477582"/>
              <a:chOff x="5378677" y="2730500"/>
              <a:chExt cx="2095500" cy="20955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60C8059-4110-44C1-A114-7C69424182DE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>
                <a:noFill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E1F0EC-1184-45A7-AB70-8D98B9ADED9D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63500" dist="50800" dir="13500000">
                  <a:schemeClr val="bg1">
                    <a:lumMod val="85000"/>
                    <a:alpha val="8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2FB01E-778E-4CE1-948E-23D0F28DECDE}"/>
                </a:ext>
              </a:extLst>
            </p:cNvPr>
            <p:cNvSpPr/>
            <p:nvPr/>
          </p:nvSpPr>
          <p:spPr>
            <a:xfrm>
              <a:off x="10144971" y="1506396"/>
              <a:ext cx="1265841" cy="1265841"/>
            </a:xfrm>
            <a:prstGeom prst="ellipse">
              <a:avLst/>
            </a:prstGeom>
            <a:solidFill>
              <a:srgbClr val="252525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 defTabSz="593994"/>
              <a:endParaRPr lang="en-GB" sz="1169" kern="0">
                <a:solidFill>
                  <a:srgbClr val="FFFFFF"/>
                </a:solidFill>
                <a:latin typeface="Adobe Clean SemiLight" panose="020B0403020404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8E7DD2-69DF-435E-8623-3492B1C73C4F}"/>
              </a:ext>
            </a:extLst>
          </p:cNvPr>
          <p:cNvGrpSpPr/>
          <p:nvPr userDrawn="1"/>
        </p:nvGrpSpPr>
        <p:grpSpPr>
          <a:xfrm>
            <a:off x="10274645" y="964984"/>
            <a:ext cx="730138" cy="730138"/>
            <a:chOff x="10049252" y="1400526"/>
            <a:chExt cx="1477582" cy="147758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DB0C0D-D08F-4761-8771-96AE307DB4F2}"/>
                </a:ext>
              </a:extLst>
            </p:cNvPr>
            <p:cNvGrpSpPr/>
            <p:nvPr/>
          </p:nvGrpSpPr>
          <p:grpSpPr>
            <a:xfrm>
              <a:off x="10049252" y="1400526"/>
              <a:ext cx="1477582" cy="1477582"/>
              <a:chOff x="5378677" y="2730500"/>
              <a:chExt cx="2095500" cy="20955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9259E31-5D67-4771-8714-3460E1E5D40C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>
                <a:noFill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46480F7-1FF7-4893-91F9-31FA7D327F63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innerShdw blurRad="63500" dist="50800" dir="13500000">
                  <a:schemeClr val="bg1">
                    <a:lumMod val="85000"/>
                    <a:alpha val="8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23225A-28C8-4992-A3AA-7591CEBF8BB0}"/>
                </a:ext>
              </a:extLst>
            </p:cNvPr>
            <p:cNvSpPr/>
            <p:nvPr/>
          </p:nvSpPr>
          <p:spPr>
            <a:xfrm>
              <a:off x="10144971" y="1506396"/>
              <a:ext cx="1265841" cy="1265841"/>
            </a:xfrm>
            <a:prstGeom prst="ellipse">
              <a:avLst/>
            </a:prstGeom>
            <a:solidFill>
              <a:srgbClr val="6B737B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 defTabSz="593994"/>
              <a:endParaRPr lang="en-GB" sz="1169" kern="0">
                <a:solidFill>
                  <a:srgbClr val="FFFFFF"/>
                </a:solidFill>
                <a:latin typeface="Adobe Clean SemiLight" panose="020B04030204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330665" y="1698374"/>
            <a:ext cx="2135748" cy="732055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Adobe Clean ExtraBold" panose="020B0903020404020204" pitchFamily="34" charset="0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15">
            <a:extLst>
              <a:ext uri="{FF2B5EF4-FFF2-40B4-BE49-F238E27FC236}">
                <a16:creationId xmlns:a16="http://schemas.microsoft.com/office/drawing/2014/main" id="{49B5E139-1A99-4542-8F5D-4FB791113C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665" y="3086749"/>
            <a:ext cx="2135748" cy="2072877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Char char="•"/>
              <a:defRPr lang="en-US" sz="1400" kern="1200" dirty="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Open Sans"/>
              </a:rPr>
              <a:t>simply dummy text of the printing and typesetting industry</a:t>
            </a:r>
            <a:endParaRPr lang="en-US" sz="1400">
              <a:solidFill>
                <a:srgbClr val="2C2C2C"/>
              </a:solidFill>
              <a:latin typeface="Adobe Clean SemiLight" panose="020B0403020404020204" pitchFamily="34" charset="0"/>
            </a:endParaRPr>
          </a:p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2C2C2C"/>
                </a:solidFill>
                <a:latin typeface="Adobe Clean SemiLight" panose="020B0403020404020204" pitchFamily="34" charset="0"/>
              </a:rPr>
              <a:t>Share Adobe’s point-of-view on industry &amp; top value drivers</a:t>
            </a:r>
          </a:p>
        </p:txBody>
      </p:sp>
      <p:sp>
        <p:nvSpPr>
          <p:cNvPr id="43" name="Content Placeholder 15">
            <a:extLst>
              <a:ext uri="{FF2B5EF4-FFF2-40B4-BE49-F238E27FC236}">
                <a16:creationId xmlns:a16="http://schemas.microsoft.com/office/drawing/2014/main" id="{A32EFA81-B953-428F-8659-A66BF96B7B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29333" y="1698374"/>
            <a:ext cx="2135748" cy="732055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Adobe Clean ExtraBold" panose="020B0903020404020204" pitchFamily="34" charset="0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15">
            <a:extLst>
              <a:ext uri="{FF2B5EF4-FFF2-40B4-BE49-F238E27FC236}">
                <a16:creationId xmlns:a16="http://schemas.microsoft.com/office/drawing/2014/main" id="{ACA5CAE2-4AD5-4B94-B41D-3571AFA5D2F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29333" y="3086749"/>
            <a:ext cx="2135748" cy="2072877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Char char="•"/>
              <a:defRPr lang="en-US" sz="1400" kern="1200" dirty="0">
                <a:solidFill>
                  <a:schemeClr val="bg1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Open Sans"/>
              </a:rPr>
              <a:t>simply dummy text of the printing and typesetting industry</a:t>
            </a:r>
            <a:endParaRPr lang="en-US" sz="1400">
              <a:solidFill>
                <a:srgbClr val="2C2C2C"/>
              </a:solidFill>
              <a:latin typeface="Adobe Clean SemiLight" panose="020B0403020404020204" pitchFamily="34" charset="0"/>
            </a:endParaRPr>
          </a:p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2C2C2C"/>
                </a:solidFill>
                <a:latin typeface="Adobe Clean SemiLight" panose="020B0403020404020204" pitchFamily="34" charset="0"/>
              </a:rPr>
              <a:t>Share Adobe’s point-of-view on industry &amp; top value drivers</a:t>
            </a:r>
          </a:p>
        </p:txBody>
      </p:sp>
      <p:sp>
        <p:nvSpPr>
          <p:cNvPr id="45" name="Content Placeholder 15">
            <a:extLst>
              <a:ext uri="{FF2B5EF4-FFF2-40B4-BE49-F238E27FC236}">
                <a16:creationId xmlns:a16="http://schemas.microsoft.com/office/drawing/2014/main" id="{DA5A36DA-4999-4ECD-98C8-F5318F2C9AB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6137" y="1698374"/>
            <a:ext cx="2135748" cy="732055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Adobe Clean ExtraBold" panose="020B0903020404020204" pitchFamily="34" charset="0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15">
            <a:extLst>
              <a:ext uri="{FF2B5EF4-FFF2-40B4-BE49-F238E27FC236}">
                <a16:creationId xmlns:a16="http://schemas.microsoft.com/office/drawing/2014/main" id="{956DD32E-2C3E-4D7E-AF20-EA9292103F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956137" y="3086749"/>
            <a:ext cx="2135748" cy="2072877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Char char="•"/>
              <a:defRPr lang="en-US" sz="1400" kern="1200" dirty="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Open Sans"/>
              </a:rPr>
              <a:t>simply dummy text of the printing and typesetting industry</a:t>
            </a:r>
            <a:endParaRPr lang="en-US" sz="1400">
              <a:solidFill>
                <a:srgbClr val="2C2C2C"/>
              </a:solidFill>
              <a:latin typeface="Adobe Clean SemiLight" panose="020B0403020404020204" pitchFamily="34" charset="0"/>
            </a:endParaRPr>
          </a:p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2C2C2C"/>
                </a:solidFill>
                <a:latin typeface="Adobe Clean SemiLight" panose="020B0403020404020204" pitchFamily="34" charset="0"/>
              </a:rPr>
              <a:t>Share Adobe’s point-of-view on industry &amp; top value drivers</a:t>
            </a:r>
          </a:p>
        </p:txBody>
      </p:sp>
      <p:sp>
        <p:nvSpPr>
          <p:cNvPr id="47" name="Content Placeholder 15">
            <a:extLst>
              <a:ext uri="{FF2B5EF4-FFF2-40B4-BE49-F238E27FC236}">
                <a16:creationId xmlns:a16="http://schemas.microsoft.com/office/drawing/2014/main" id="{A73E83B5-63D2-43C1-BEF2-070CC34FDF8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254806" y="1698374"/>
            <a:ext cx="2135748" cy="732055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Adobe Clean ExtraBold" panose="020B0903020404020204" pitchFamily="34" charset="0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Content Placeholder 15">
            <a:extLst>
              <a:ext uri="{FF2B5EF4-FFF2-40B4-BE49-F238E27FC236}">
                <a16:creationId xmlns:a16="http://schemas.microsoft.com/office/drawing/2014/main" id="{52FC5263-7169-4E87-8E8E-195BC9A9A01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254806" y="3086749"/>
            <a:ext cx="2135748" cy="2072877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Char char="•"/>
              <a:defRPr lang="en-US" sz="1400" kern="1200" dirty="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Open Sans"/>
              </a:rPr>
              <a:t>simply dummy text of the printing and typesetting industry</a:t>
            </a:r>
            <a:endParaRPr lang="en-US" sz="1400">
              <a:solidFill>
                <a:srgbClr val="2C2C2C"/>
              </a:solidFill>
              <a:latin typeface="Adobe Clean SemiLight" panose="020B0403020404020204" pitchFamily="34" charset="0"/>
            </a:endParaRPr>
          </a:p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2C2C2C"/>
                </a:solidFill>
                <a:latin typeface="Adobe Clean SemiLight" panose="020B0403020404020204" pitchFamily="34" charset="0"/>
              </a:rPr>
              <a:t>Share Adobe’s point-of-view on industry &amp; top value drivers</a:t>
            </a:r>
          </a:p>
        </p:txBody>
      </p:sp>
      <p:sp>
        <p:nvSpPr>
          <p:cNvPr id="49" name="Content Placeholder 15">
            <a:extLst>
              <a:ext uri="{FF2B5EF4-FFF2-40B4-BE49-F238E27FC236}">
                <a16:creationId xmlns:a16="http://schemas.microsoft.com/office/drawing/2014/main" id="{E1DCE504-E9DA-4DB5-B691-21792420D4F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571840" y="1698374"/>
            <a:ext cx="2135748" cy="732055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Adobe Clean ExtraBold" panose="020B0903020404020204" pitchFamily="34" charset="0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Content Placeholder 15">
            <a:extLst>
              <a:ext uri="{FF2B5EF4-FFF2-40B4-BE49-F238E27FC236}">
                <a16:creationId xmlns:a16="http://schemas.microsoft.com/office/drawing/2014/main" id="{1D04AE9D-198B-46F7-8EC2-8E159DFA679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571840" y="3086749"/>
            <a:ext cx="2135748" cy="2072877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Char char="•"/>
              <a:defRPr lang="en-US" sz="1400" kern="1200" dirty="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Open Sans"/>
              </a:rPr>
              <a:t>simply dummy text of the printing and typesetting industry</a:t>
            </a:r>
            <a:endParaRPr lang="en-US" sz="1400">
              <a:solidFill>
                <a:srgbClr val="2C2C2C"/>
              </a:solidFill>
              <a:latin typeface="Adobe Clean SemiLight" panose="020B0403020404020204" pitchFamily="34" charset="0"/>
            </a:endParaRPr>
          </a:p>
          <a:p>
            <a:pPr marL="285750" indent="-285750" defTabSz="1088291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rgbClr val="2C2C2C"/>
                </a:solidFill>
                <a:latin typeface="Adobe Clean SemiLight" panose="020B0403020404020204" pitchFamily="34" charset="0"/>
              </a:rPr>
              <a:t>Share Adobe’s point-of-view on industry &amp; top value drivers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2781F3-E0CA-4421-985D-30EC4C96374E}"/>
              </a:ext>
            </a:extLst>
          </p:cNvPr>
          <p:cNvCxnSpPr/>
          <p:nvPr userDrawn="1"/>
        </p:nvCxnSpPr>
        <p:spPr>
          <a:xfrm>
            <a:off x="282259" y="2962207"/>
            <a:ext cx="225071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A60721-F3AC-4603-B634-D2448A0E695F}"/>
              </a:ext>
            </a:extLst>
          </p:cNvPr>
          <p:cNvCxnSpPr/>
          <p:nvPr userDrawn="1"/>
        </p:nvCxnSpPr>
        <p:spPr>
          <a:xfrm>
            <a:off x="4886532" y="2962207"/>
            <a:ext cx="225071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0F3088-B721-499D-B091-6FD3167BFF6A}"/>
              </a:ext>
            </a:extLst>
          </p:cNvPr>
          <p:cNvCxnSpPr/>
          <p:nvPr userDrawn="1"/>
        </p:nvCxnSpPr>
        <p:spPr>
          <a:xfrm>
            <a:off x="7188669" y="2962207"/>
            <a:ext cx="225071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9B00D4-4C95-4DC6-BBF9-9B888D3B4222}"/>
              </a:ext>
            </a:extLst>
          </p:cNvPr>
          <p:cNvCxnSpPr/>
          <p:nvPr userDrawn="1"/>
        </p:nvCxnSpPr>
        <p:spPr>
          <a:xfrm>
            <a:off x="9486701" y="2962207"/>
            <a:ext cx="2250715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4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809AE1-922E-4F49-93C3-835E999AF3DB}"/>
              </a:ext>
            </a:extLst>
          </p:cNvPr>
          <p:cNvSpPr/>
          <p:nvPr/>
        </p:nvSpPr>
        <p:spPr>
          <a:xfrm>
            <a:off x="3234853" y="923021"/>
            <a:ext cx="2800034" cy="7528251"/>
          </a:xfrm>
          <a:prstGeom prst="roundRect">
            <a:avLst>
              <a:gd name="adj" fmla="val 50000"/>
            </a:avLst>
          </a:prstGeom>
          <a:solidFill>
            <a:srgbClr val="F4F6F8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A33EDA-147C-4879-A7D1-97212AAE62EA}"/>
              </a:ext>
            </a:extLst>
          </p:cNvPr>
          <p:cNvSpPr/>
          <p:nvPr/>
        </p:nvSpPr>
        <p:spPr>
          <a:xfrm>
            <a:off x="6164162" y="923021"/>
            <a:ext cx="2800034" cy="7528251"/>
          </a:xfrm>
          <a:prstGeom prst="roundRect">
            <a:avLst>
              <a:gd name="adj" fmla="val 50000"/>
            </a:avLst>
          </a:prstGeom>
          <a:solidFill>
            <a:srgbClr val="F4F6F8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E9B782-2906-4FAF-8413-6064B480CADF}"/>
              </a:ext>
            </a:extLst>
          </p:cNvPr>
          <p:cNvSpPr/>
          <p:nvPr/>
        </p:nvSpPr>
        <p:spPr>
          <a:xfrm>
            <a:off x="305544" y="923021"/>
            <a:ext cx="2800034" cy="7528251"/>
          </a:xfrm>
          <a:prstGeom prst="roundRect">
            <a:avLst>
              <a:gd name="adj" fmla="val 50000"/>
            </a:avLst>
          </a:prstGeom>
          <a:solidFill>
            <a:srgbClr val="F4F6F8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6FF49F-E0E7-48B3-ADEB-3806ECA70E4A}"/>
              </a:ext>
            </a:extLst>
          </p:cNvPr>
          <p:cNvSpPr/>
          <p:nvPr/>
        </p:nvSpPr>
        <p:spPr>
          <a:xfrm>
            <a:off x="9093470" y="923021"/>
            <a:ext cx="2800034" cy="7528251"/>
          </a:xfrm>
          <a:prstGeom prst="roundRect">
            <a:avLst>
              <a:gd name="adj" fmla="val 50000"/>
            </a:avLst>
          </a:prstGeom>
          <a:solidFill>
            <a:srgbClr val="F4F6F8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427629" y="6560363"/>
            <a:ext cx="4348378" cy="2676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4D014B13-7152-4500-8C1B-EA1F1FF2288F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407674" y="2902851"/>
            <a:ext cx="2621231" cy="3670756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Clr>
                <a:srgbClr val="F70F00"/>
              </a:buClr>
              <a:buFont typeface="+mj-lt"/>
              <a:buAutoNum type="arabicPeriod"/>
              <a:defRPr lang="en-US" sz="1400" kern="1200" dirty="0">
                <a:solidFill>
                  <a:srgbClr val="2C2C2C"/>
                </a:solidFill>
                <a:latin typeface="+mn-lt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2C7A71B2-3EA5-4ED4-A24F-A5C56FADC8DB}"/>
              </a:ext>
            </a:extLst>
          </p:cNvPr>
          <p:cNvSpPr>
            <a:spLocks noGrp="1"/>
          </p:cNvSpPr>
          <p:nvPr userDrawn="1">
            <p:ph sz="quarter" idx="15" hasCustomPrompt="1"/>
          </p:nvPr>
        </p:nvSpPr>
        <p:spPr>
          <a:xfrm>
            <a:off x="886765" y="1109002"/>
            <a:ext cx="1663047" cy="1325927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65000"/>
                  </a:schemeClr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D4232C7F-7C56-4D97-8C7D-08F3CF4E2E88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3330461" y="2902851"/>
            <a:ext cx="2621231" cy="3670756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Clr>
                <a:srgbClr val="F70F00"/>
              </a:buClr>
              <a:buFont typeface="+mj-lt"/>
              <a:buAutoNum type="arabicPeriod"/>
              <a:defRPr lang="en-US" sz="1400" kern="1200" dirty="0">
                <a:solidFill>
                  <a:srgbClr val="2C2C2C"/>
                </a:solidFill>
                <a:latin typeface="+mn-lt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35509652-6001-4B53-987F-423CB9669656}"/>
              </a:ext>
            </a:extLst>
          </p:cNvPr>
          <p:cNvSpPr>
            <a:spLocks noGrp="1"/>
          </p:cNvSpPr>
          <p:nvPr userDrawn="1">
            <p:ph sz="quarter" idx="18" hasCustomPrompt="1"/>
          </p:nvPr>
        </p:nvSpPr>
        <p:spPr>
          <a:xfrm>
            <a:off x="3809552" y="1109002"/>
            <a:ext cx="1663047" cy="1325927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65000"/>
                  </a:schemeClr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93BF2BD3-CE03-4F4E-B6F6-77BD2B86B243}"/>
              </a:ext>
            </a:extLst>
          </p:cNvPr>
          <p:cNvSpPr>
            <a:spLocks noGrp="1"/>
          </p:cNvSpPr>
          <p:nvPr userDrawn="1">
            <p:ph sz="quarter" idx="20" hasCustomPrompt="1"/>
          </p:nvPr>
        </p:nvSpPr>
        <p:spPr>
          <a:xfrm>
            <a:off x="6253248" y="2902851"/>
            <a:ext cx="2621231" cy="3670756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Clr>
                <a:srgbClr val="F70F00"/>
              </a:buClr>
              <a:buFont typeface="+mj-lt"/>
              <a:buAutoNum type="arabicPeriod"/>
              <a:defRPr lang="en-US" sz="1400" kern="1200" dirty="0">
                <a:solidFill>
                  <a:srgbClr val="2C2C2C"/>
                </a:solidFill>
                <a:latin typeface="+mn-lt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2DF65BA4-9CF2-4C35-B54E-79EC09F67402}"/>
              </a:ext>
            </a:extLst>
          </p:cNvPr>
          <p:cNvSpPr>
            <a:spLocks noGrp="1"/>
          </p:cNvSpPr>
          <p:nvPr userDrawn="1">
            <p:ph sz="quarter" idx="21" hasCustomPrompt="1"/>
          </p:nvPr>
        </p:nvSpPr>
        <p:spPr>
          <a:xfrm>
            <a:off x="6732339" y="1109002"/>
            <a:ext cx="1663047" cy="1325927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65000"/>
                  </a:schemeClr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AF721989-6346-4D94-BB42-01FAA4035C4B}"/>
              </a:ext>
            </a:extLst>
          </p:cNvPr>
          <p:cNvSpPr>
            <a:spLocks noGrp="1"/>
          </p:cNvSpPr>
          <p:nvPr userDrawn="1">
            <p:ph sz="quarter" idx="23" hasCustomPrompt="1"/>
          </p:nvPr>
        </p:nvSpPr>
        <p:spPr>
          <a:xfrm>
            <a:off x="9176036" y="2902851"/>
            <a:ext cx="2621231" cy="3670756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Clr>
                <a:srgbClr val="F70F00"/>
              </a:buClr>
              <a:buFont typeface="+mj-lt"/>
              <a:buAutoNum type="arabicPeriod"/>
              <a:defRPr lang="en-US" sz="1400" kern="1200" dirty="0">
                <a:solidFill>
                  <a:srgbClr val="2C2C2C"/>
                </a:solidFill>
                <a:latin typeface="+mn-lt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F6E779E-9D43-4961-AB82-DF1DCE84DC93}"/>
              </a:ext>
            </a:extLst>
          </p:cNvPr>
          <p:cNvSpPr>
            <a:spLocks noGrp="1"/>
          </p:cNvSpPr>
          <p:nvPr userDrawn="1">
            <p:ph sz="quarter" idx="24" hasCustomPrompt="1"/>
          </p:nvPr>
        </p:nvSpPr>
        <p:spPr>
          <a:xfrm>
            <a:off x="9655127" y="1109002"/>
            <a:ext cx="1663047" cy="1325927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65000"/>
                  </a:schemeClr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60AF93-4FD4-4AD6-AA75-2E41756DAFC3}"/>
              </a:ext>
            </a:extLst>
          </p:cNvPr>
          <p:cNvGrpSpPr/>
          <p:nvPr userDrawn="1"/>
        </p:nvGrpSpPr>
        <p:grpSpPr>
          <a:xfrm>
            <a:off x="0" y="6448112"/>
            <a:ext cx="12188822" cy="417757"/>
            <a:chOff x="0" y="6448112"/>
            <a:chExt cx="12188822" cy="41775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424283-58CE-400E-ACDA-DA6175BA9510}"/>
                </a:ext>
              </a:extLst>
            </p:cNvPr>
            <p:cNvSpPr/>
            <p:nvPr/>
          </p:nvSpPr>
          <p:spPr>
            <a:xfrm>
              <a:off x="0" y="6448112"/>
              <a:ext cx="12188822" cy="417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33AAD42-5B31-4908-94DC-2DC1DA08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8923" y="6578695"/>
              <a:ext cx="566078" cy="147131"/>
            </a:xfrm>
            <a:prstGeom prst="rect">
              <a:avLst/>
            </a:prstGeom>
          </p:spPr>
        </p:pic>
        <p:sp>
          <p:nvSpPr>
            <p:cNvPr id="30" name="Date Placeholder 3">
              <a:extLst>
                <a:ext uri="{FF2B5EF4-FFF2-40B4-BE49-F238E27FC236}">
                  <a16:creationId xmlns:a16="http://schemas.microsoft.com/office/drawing/2014/main" id="{0139FC44-6181-411C-B907-ED377D8465B1}"/>
                </a:ext>
              </a:extLst>
            </p:cNvPr>
            <p:cNvSpPr txBox="1">
              <a:spLocks/>
            </p:cNvSpPr>
            <p:nvPr/>
          </p:nvSpPr>
          <p:spPr>
            <a:xfrm>
              <a:off x="9302847" y="6560363"/>
              <a:ext cx="2599605" cy="27432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0" u="none" strike="noStrike" cap="none" spc="0" normalizeH="0" baseline="0">
                  <a:ln>
                    <a:noFill/>
                  </a:ln>
                  <a:solidFill>
                    <a:srgbClr val="6E6E6E"/>
                  </a:solidFill>
                  <a:effectLst/>
                  <a:uLnTx/>
                  <a:uFillTx/>
                  <a:latin typeface="Adobe Clean Light" panose="020B030302040402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©2021 Adobe. All Rights Reserved. Adobe Confidential.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6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92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81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FF0000"/>
          </a:solidFill>
          <a:latin typeface="Adobe Clean ExtraBold" panose="020B05030204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cloud.adobe.com/dc-integration-creation-app-cdn/main.html?api=pdf-services-api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ipath.com/activities/docs/uipath-adobe-pdfservices-create-document(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uipath.com/activities/docs/adobesign-download-agreement-documents" TargetMode="External"/><Relationship Id="rId5" Type="http://schemas.openxmlformats.org/officeDocument/2006/relationships/hyperlink" Target="https://docs.uipath.com/activities/docs/adobesign-create-agreement" TargetMode="External"/><Relationship Id="rId4" Type="http://schemas.openxmlformats.org/officeDocument/2006/relationships/hyperlink" Target="https://docs.uipath.com/activities/docs/adobesign-create-transient-docum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FDAEB-E4A5-EB44-A3D0-BB24C744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Adobe PDF Service API Trial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0C9C4-1079-BE42-9FC3-3A75F32A4B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https://documentcloud.adobe.com/dc-integration-creation-app-cdn/main.html?api=pdf-services-api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4A27-48AF-3846-A1AD-3DECE1F7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#1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시나리오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HR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관련 문서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(Sign + PDF Services)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B89D88F-FB86-0747-B250-561A11ECD0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35352573"/>
              </p:ext>
            </p:extLst>
          </p:nvPr>
        </p:nvGraphicFramePr>
        <p:xfrm>
          <a:off x="387096" y="958850"/>
          <a:ext cx="11052174" cy="568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5557">
                  <a:extLst>
                    <a:ext uri="{9D8B030D-6E8A-4147-A177-3AD203B41FA5}">
                      <a16:colId xmlns:a16="http://schemas.microsoft.com/office/drawing/2014/main" val="456595552"/>
                    </a:ext>
                  </a:extLst>
                </a:gridCol>
                <a:gridCol w="3160294">
                  <a:extLst>
                    <a:ext uri="{9D8B030D-6E8A-4147-A177-3AD203B41FA5}">
                      <a16:colId xmlns:a16="http://schemas.microsoft.com/office/drawing/2014/main" val="3545023703"/>
                    </a:ext>
                  </a:extLst>
                </a:gridCol>
                <a:gridCol w="7076323">
                  <a:extLst>
                    <a:ext uri="{9D8B030D-6E8A-4147-A177-3AD203B41FA5}">
                      <a16:colId xmlns:a16="http://schemas.microsoft.com/office/drawing/2014/main" val="66944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신규 입사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또는 서약서 기간 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0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정보보호서약서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>
                          <a:hlinkClick r:id="rId3"/>
                        </a:rPr>
                        <a:t>https://docs.uipath.com/activities/docs/uipath-adobe-pdfservices-create-document(Template</a:t>
                      </a:r>
                      <a:r>
                        <a:rPr lang="en-US" altLang="ko-KR" dirty="0"/>
                        <a:t> + json)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>
                          <a:hlinkClick r:id="rId4"/>
                        </a:rPr>
                        <a:t>https://docs.uipath.com/activities/docs/adobesign-create-transient-document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생성된 문서 </a:t>
                      </a:r>
                      <a:r>
                        <a:rPr lang="en-US" altLang="ko-KR" dirty="0"/>
                        <a:t>Adobe Sign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올리기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수신자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5"/>
                        </a:rPr>
                        <a:t>https://docs.uipath.com/activities/docs/adobesign-create-agreement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(Name, State[INPROCESS], Signature type[ESIGN}, Transient Document IDs, Signers)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9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0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highlight>
                            <a:srgbClr val="FFFF00"/>
                          </a:highlight>
                        </a:rPr>
                        <a:t>리마인더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7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서명 완료된 문서 </a:t>
                      </a:r>
                      <a:r>
                        <a:rPr lang="ko-KR" altLang="en-US" dirty="0" err="1"/>
                        <a:t>아카이빙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6"/>
                        </a:rPr>
                        <a:t>https://docs.uipath.com/activities/docs/adobesign-download-agreement-documents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https://</a:t>
                      </a:r>
                      <a:r>
                        <a:rPr lang="en-US" altLang="ko-KR" dirty="0" err="1"/>
                        <a:t>docs.uipath.com</a:t>
                      </a:r>
                      <a:r>
                        <a:rPr lang="en-US" altLang="ko-KR" dirty="0"/>
                        <a:t>/activities/docs/</a:t>
                      </a:r>
                      <a:r>
                        <a:rPr lang="en-US" altLang="ko-KR" dirty="0" err="1"/>
                        <a:t>adobesign</a:t>
                      </a:r>
                      <a:r>
                        <a:rPr lang="en-US" altLang="ko-KR" dirty="0"/>
                        <a:t>-download-audit-report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7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데이터 추출해서 보관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??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0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4A27-48AF-3846-A1AD-3DECE1F7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#2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시나리오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PDF Service API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B89D88F-FB86-0747-B250-561A11ECD0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349474"/>
              </p:ext>
            </p:extLst>
          </p:nvPr>
        </p:nvGraphicFramePr>
        <p:xfrm>
          <a:off x="515938" y="1393825"/>
          <a:ext cx="11052174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2041">
                  <a:extLst>
                    <a:ext uri="{9D8B030D-6E8A-4147-A177-3AD203B41FA5}">
                      <a16:colId xmlns:a16="http://schemas.microsoft.com/office/drawing/2014/main" val="456595552"/>
                    </a:ext>
                  </a:extLst>
                </a:gridCol>
                <a:gridCol w="2213810">
                  <a:extLst>
                    <a:ext uri="{9D8B030D-6E8A-4147-A177-3AD203B41FA5}">
                      <a16:colId xmlns:a16="http://schemas.microsoft.com/office/drawing/2014/main" val="3545023703"/>
                    </a:ext>
                  </a:extLst>
                </a:gridCol>
                <a:gridCol w="7076323">
                  <a:extLst>
                    <a:ext uri="{9D8B030D-6E8A-4147-A177-3AD203B41FA5}">
                      <a16:colId xmlns:a16="http://schemas.microsoft.com/office/drawing/2014/main" val="66944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Create PDF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워드 문서 </a:t>
                      </a:r>
                      <a:r>
                        <a:rPr lang="en-US" altLang="ko-KR" dirty="0"/>
                        <a:t>PDF</a:t>
                      </a:r>
                      <a:r>
                        <a:rPr lang="ko-KR" altLang="en-US" dirty="0"/>
                        <a:t>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PDF </a:t>
                      </a:r>
                      <a:r>
                        <a:rPr kumimoji="1" lang="ko-KR" altLang="en-US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압축</a:t>
                      </a:r>
                      <a:r>
                        <a:rPr kumimoji="1"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</a:t>
                      </a:r>
                      <a:r>
                        <a:rPr kumimoji="1" lang="ko-KR" altLang="en-US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대량</a:t>
                      </a:r>
                      <a:r>
                        <a:rPr kumimoji="1" lang="en-US" altLang="ko-KR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)</a:t>
                      </a:r>
                      <a:r>
                        <a:rPr kumimoji="1" lang="ko-KR" altLang="en-US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PDF</a:t>
                      </a:r>
                      <a:r>
                        <a:rPr lang="ko-KR" altLang="en-US" dirty="0"/>
                        <a:t>파일에 대해서 </a:t>
                      </a:r>
                      <a:r>
                        <a:rPr lang="en-US" altLang="ko-KR" dirty="0"/>
                        <a:t>Compress API </a:t>
                      </a:r>
                      <a:r>
                        <a:rPr lang="ko-KR" altLang="en-US" dirty="0"/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9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0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7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3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29BD-CFE7-14AA-60E9-5EC55317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6ADA9-D312-102F-DD51-E4542F8AAD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1952C9-8902-AEF5-44D7-F535B4AB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00"/>
            <a:ext cx="12192000" cy="6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3659"/>
      </p:ext>
    </p:extLst>
  </p:cSld>
  <p:clrMapOvr>
    <a:masterClrMapping/>
  </p:clrMapOvr>
</p:sld>
</file>

<file path=ppt/theme/theme1.xml><?xml version="1.0" encoding="utf-8"?>
<a:theme xmlns:a="http://schemas.openxmlformats.org/drawingml/2006/main" name="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PPT Font Set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738535A-A525-1648-A667-C0EACF8A2805}" vid="{9BF90986-10D5-3047-9056-B5C369F8E3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61E4837C94EE74AB21AC88573D25CD8" ma:contentTypeVersion="11" ma:contentTypeDescription="새 문서를 만듭니다." ma:contentTypeScope="" ma:versionID="94a1a1e1a790d7261a2b1191226844f7">
  <xsd:schema xmlns:xsd="http://www.w3.org/2001/XMLSchema" xmlns:xs="http://www.w3.org/2001/XMLSchema" xmlns:p="http://schemas.microsoft.com/office/2006/metadata/properties" xmlns:ns2="f8f6e8dd-1f03-493f-8fd7-9a2ab461b135" xmlns:ns3="f3f14ca7-cb0d-43f4-949b-ebd8024457fc" targetNamespace="http://schemas.microsoft.com/office/2006/metadata/properties" ma:root="true" ma:fieldsID="9ab77d9f9a5109b43d30724f2020dfca" ns2:_="" ns3:_="">
    <xsd:import namespace="f8f6e8dd-1f03-493f-8fd7-9a2ab461b135"/>
    <xsd:import namespace="f3f14ca7-cb0d-43f4-949b-ebd8024457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6e8dd-1f03-493f-8fd7-9a2ab461b1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14ca7-cb0d-43f4-949b-ebd8024457f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07EB25-FA44-4FF8-A29F-7DF6DC6A14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D79648-F7A4-4D20-831B-279A8EC4B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f6e8dd-1f03-493f-8fd7-9a2ab461b135"/>
    <ds:schemaRef ds:uri="f3f14ca7-cb0d-43f4-949b-ebd8024457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8C9AB9-DB75-4E9F-80CB-89A84D988544}">
  <ds:schemaRefs>
    <ds:schemaRef ds:uri="300d9e74-6324-46bb-b13a-9a14de95fcb7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659bc4f2-5de4-4996-a8ed-0a33ac75afc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와이드스크린</PresentationFormat>
  <Paragraphs>34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Adobe Clean</vt:lpstr>
      <vt:lpstr>Adobe Clean ExtraBold</vt:lpstr>
      <vt:lpstr>Adobe Clean Light</vt:lpstr>
      <vt:lpstr>Adobe Clean SemiLight</vt:lpstr>
      <vt:lpstr>NanumGothic</vt:lpstr>
      <vt:lpstr>Arial</vt:lpstr>
      <vt:lpstr>Calibri</vt:lpstr>
      <vt:lpstr>Open Sans</vt:lpstr>
      <vt:lpstr>Adobe Corporate Master 2020</vt:lpstr>
      <vt:lpstr>Adobe PDF Service API Trial</vt:lpstr>
      <vt:lpstr>#1 시나리오 – HR 관련 문서(Sign + PDF Services)</vt:lpstr>
      <vt:lpstr>#2 시나리오 – PDF Service API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2020-12-15T03:27:22Z</dcterms:created>
  <dcterms:modified xsi:type="dcterms:W3CDTF">2022-06-17T05:59:15Z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0x010100E61E4837C94EE74AB21AC88573D25CD8</vt:lpwstr>
  </property>
</Properties>
</file>