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Default Extension="vsdx" ContentType="application/vnd.ms-visio.drawing"/>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sldIdLst>
    <p:sldId id="256" r:id="rId5"/>
    <p:sldId id="257" r:id="rId6"/>
    <p:sldId id="266" r:id="rId7"/>
    <p:sldId id="283" r:id="rId8"/>
    <p:sldId id="274" r:id="rId9"/>
    <p:sldId id="290" r:id="rId10"/>
    <p:sldId id="297" r:id="rId11"/>
    <p:sldId id="296" r:id="rId12"/>
    <p:sldId id="292" r:id="rId13"/>
    <p:sldId id="298" r:id="rId14"/>
    <p:sldId id="271" r:id="rId1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5" d="100"/>
          <a:sy n="85" d="100"/>
        </p:scale>
        <p:origin x="-90" y="-2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3" name="Freeform 2"/>
          <p:cNvSpPr/>
          <p:nvPr/>
        </p:nvSpPr>
        <p:spPr bwMode="auto">
          <a:xfrm>
            <a:off x="4760913" y="20638"/>
            <a:ext cx="4438650" cy="4038600"/>
          </a:xfrm>
          <a:custGeom>
            <a:avLst/>
            <a:gdLst>
              <a:gd name="T0" fmla="*/ 23 w 546"/>
              <a:gd name="T1" fmla="*/ 4 h 497"/>
              <a:gd name="T2" fmla="*/ 11 w 546"/>
              <a:gd name="T3" fmla="*/ 71 h 497"/>
              <a:gd name="T4" fmla="*/ 25 w 546"/>
              <a:gd name="T5" fmla="*/ 393 h 497"/>
              <a:gd name="T6" fmla="*/ 54 w 546"/>
              <a:gd name="T7" fmla="*/ 457 h 497"/>
              <a:gd name="T8" fmla="*/ 158 w 546"/>
              <a:gd name="T9" fmla="*/ 482 h 497"/>
              <a:gd name="T10" fmla="*/ 204 w 546"/>
              <a:gd name="T11" fmla="*/ 495 h 497"/>
              <a:gd name="T12" fmla="*/ 520 w 546"/>
              <a:gd name="T13" fmla="*/ 475 h 497"/>
              <a:gd name="T14" fmla="*/ 533 w 546"/>
              <a:gd name="T15" fmla="*/ 167 h 497"/>
              <a:gd name="T16" fmla="*/ 369 w 546"/>
              <a:gd name="T17" fmla="*/ 16 h 497"/>
              <a:gd name="T18" fmla="*/ 249 w 546"/>
              <a:gd name="T19" fmla="*/ 29 h 497"/>
              <a:gd name="T20" fmla="*/ 198 w 546"/>
              <a:gd name="T21" fmla="*/ 11 h 497"/>
              <a:gd name="T22" fmla="*/ 151 w 546"/>
              <a:gd name="T23" fmla="*/ 2 h 497"/>
              <a:gd name="T24" fmla="*/ 23 w 546"/>
              <a:gd name="T25" fmla="*/ 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5123" name="Group 3"/>
          <p:cNvGrpSpPr/>
          <p:nvPr/>
        </p:nvGrpSpPr>
        <p:grpSpPr>
          <a:xfrm>
            <a:off x="4572000" y="28575"/>
            <a:ext cx="4756150" cy="4338638"/>
            <a:chOff x="2918" y="18"/>
            <a:chExt cx="2958" cy="2699"/>
          </a:xfrm>
        </p:grpSpPr>
        <p:sp>
          <p:nvSpPr>
            <p:cNvPr id="255" name="Freeform 4"/>
            <p:cNvSpPr/>
            <p:nvPr/>
          </p:nvSpPr>
          <p:spPr bwMode="auto">
            <a:xfrm>
              <a:off x="3060" y="18"/>
              <a:ext cx="490" cy="187"/>
            </a:xfrm>
            <a:custGeom>
              <a:avLst/>
              <a:gdLst>
                <a:gd name="T0" fmla="*/ 71 w 97"/>
                <a:gd name="T1" fmla="*/ 25 h 37"/>
                <a:gd name="T2" fmla="*/ 91 w 97"/>
                <a:gd name="T3" fmla="*/ 20 h 37"/>
                <a:gd name="T4" fmla="*/ 92 w 97"/>
                <a:gd name="T5" fmla="*/ 17 h 37"/>
                <a:gd name="T6" fmla="*/ 88 w 97"/>
                <a:gd name="T7" fmla="*/ 0 h 37"/>
                <a:gd name="T8" fmla="*/ 25 w 97"/>
                <a:gd name="T9" fmla="*/ 0 h 37"/>
                <a:gd name="T10" fmla="*/ 10 w 97"/>
                <a:gd name="T11" fmla="*/ 22 h 37"/>
                <a:gd name="T12" fmla="*/ 71 w 97"/>
                <a:gd name="T13" fmla="*/ 2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 name="Freeform 5"/>
            <p:cNvSpPr>
              <a:spLocks noEditPoints="1"/>
            </p:cNvSpPr>
            <p:nvPr/>
          </p:nvSpPr>
          <p:spPr bwMode="auto">
            <a:xfrm>
              <a:off x="2918" y="18"/>
              <a:ext cx="2958" cy="2699"/>
            </a:xfrm>
            <a:custGeom>
              <a:avLst/>
              <a:gdLst>
                <a:gd name="T0" fmla="*/ 504 w 585"/>
                <a:gd name="T1" fmla="*/ 1 h 534"/>
                <a:gd name="T2" fmla="*/ 157 w 585"/>
                <a:gd name="T3" fmla="*/ 0 h 534"/>
                <a:gd name="T4" fmla="*/ 225 w 585"/>
                <a:gd name="T5" fmla="*/ 21 h 534"/>
                <a:gd name="T6" fmla="*/ 174 w 585"/>
                <a:gd name="T7" fmla="*/ 39 h 534"/>
                <a:gd name="T8" fmla="*/ 207 w 585"/>
                <a:gd name="T9" fmla="*/ 71 h 534"/>
                <a:gd name="T10" fmla="*/ 74 w 585"/>
                <a:gd name="T11" fmla="*/ 60 h 534"/>
                <a:gd name="T12" fmla="*/ 26 w 585"/>
                <a:gd name="T13" fmla="*/ 63 h 534"/>
                <a:gd name="T14" fmla="*/ 199 w 585"/>
                <a:gd name="T15" fmla="*/ 487 h 534"/>
                <a:gd name="T16" fmla="*/ 144 w 585"/>
                <a:gd name="T17" fmla="*/ 341 h 534"/>
                <a:gd name="T18" fmla="*/ 105 w 585"/>
                <a:gd name="T19" fmla="*/ 376 h 534"/>
                <a:gd name="T20" fmla="*/ 94 w 585"/>
                <a:gd name="T21" fmla="*/ 435 h 534"/>
                <a:gd name="T22" fmla="*/ 124 w 585"/>
                <a:gd name="T23" fmla="*/ 265 h 534"/>
                <a:gd name="T24" fmla="*/ 153 w 585"/>
                <a:gd name="T25" fmla="*/ 228 h 534"/>
                <a:gd name="T26" fmla="*/ 209 w 585"/>
                <a:gd name="T27" fmla="*/ 237 h 534"/>
                <a:gd name="T28" fmla="*/ 188 w 585"/>
                <a:gd name="T29" fmla="*/ 306 h 534"/>
                <a:gd name="T30" fmla="*/ 192 w 585"/>
                <a:gd name="T31" fmla="*/ 395 h 534"/>
                <a:gd name="T32" fmla="*/ 515 w 585"/>
                <a:gd name="T33" fmla="*/ 483 h 534"/>
                <a:gd name="T34" fmla="*/ 454 w 585"/>
                <a:gd name="T35" fmla="*/ 427 h 534"/>
                <a:gd name="T36" fmla="*/ 425 w 585"/>
                <a:gd name="T37" fmla="*/ 345 h 534"/>
                <a:gd name="T38" fmla="*/ 396 w 585"/>
                <a:gd name="T39" fmla="*/ 270 h 534"/>
                <a:gd name="T40" fmla="*/ 460 w 585"/>
                <a:gd name="T41" fmla="*/ 256 h 534"/>
                <a:gd name="T42" fmla="*/ 407 w 585"/>
                <a:gd name="T43" fmla="*/ 223 h 534"/>
                <a:gd name="T44" fmla="*/ 439 w 585"/>
                <a:gd name="T45" fmla="*/ 226 h 534"/>
                <a:gd name="T46" fmla="*/ 438 w 585"/>
                <a:gd name="T47" fmla="*/ 209 h 534"/>
                <a:gd name="T48" fmla="*/ 376 w 585"/>
                <a:gd name="T49" fmla="*/ 211 h 534"/>
                <a:gd name="T50" fmla="*/ 357 w 585"/>
                <a:gd name="T51" fmla="*/ 343 h 534"/>
                <a:gd name="T52" fmla="*/ 347 w 585"/>
                <a:gd name="T53" fmla="*/ 230 h 534"/>
                <a:gd name="T54" fmla="*/ 331 w 585"/>
                <a:gd name="T55" fmla="*/ 182 h 534"/>
                <a:gd name="T56" fmla="*/ 347 w 585"/>
                <a:gd name="T57" fmla="*/ 136 h 534"/>
                <a:gd name="T58" fmla="*/ 339 w 585"/>
                <a:gd name="T59" fmla="*/ 99 h 534"/>
                <a:gd name="T60" fmla="*/ 331 w 585"/>
                <a:gd name="T61" fmla="*/ 62 h 534"/>
                <a:gd name="T62" fmla="*/ 369 w 585"/>
                <a:gd name="T63" fmla="*/ 103 h 534"/>
                <a:gd name="T64" fmla="*/ 415 w 585"/>
                <a:gd name="T65" fmla="*/ 47 h 534"/>
                <a:gd name="T66" fmla="*/ 409 w 585"/>
                <a:gd name="T67" fmla="*/ 95 h 534"/>
                <a:gd name="T68" fmla="*/ 401 w 585"/>
                <a:gd name="T69" fmla="*/ 130 h 534"/>
                <a:gd name="T70" fmla="*/ 401 w 585"/>
                <a:gd name="T71" fmla="*/ 181 h 534"/>
                <a:gd name="T72" fmla="*/ 558 w 585"/>
                <a:gd name="T73" fmla="*/ 181 h 534"/>
                <a:gd name="T74" fmla="*/ 554 w 585"/>
                <a:gd name="T75" fmla="*/ 76 h 534"/>
                <a:gd name="T76" fmla="*/ 249 w 585"/>
                <a:gd name="T77" fmla="*/ 69 h 534"/>
                <a:gd name="T78" fmla="*/ 293 w 585"/>
                <a:gd name="T79" fmla="*/ 93 h 534"/>
                <a:gd name="T80" fmla="*/ 171 w 585"/>
                <a:gd name="T81" fmla="*/ 195 h 534"/>
                <a:gd name="T82" fmla="*/ 69 w 585"/>
                <a:gd name="T83" fmla="*/ 98 h 534"/>
                <a:gd name="T84" fmla="*/ 191 w 585"/>
                <a:gd name="T85" fmla="*/ 106 h 534"/>
                <a:gd name="T86" fmla="*/ 220 w 585"/>
                <a:gd name="T87" fmla="*/ 105 h 534"/>
                <a:gd name="T88" fmla="*/ 302 w 585"/>
                <a:gd name="T89" fmla="*/ 121 h 534"/>
                <a:gd name="T90" fmla="*/ 276 w 585"/>
                <a:gd name="T91" fmla="*/ 256 h 534"/>
                <a:gd name="T92" fmla="*/ 260 w 585"/>
                <a:gd name="T93" fmla="*/ 137 h 534"/>
                <a:gd name="T94" fmla="*/ 171 w 585"/>
                <a:gd name="T95" fmla="*/ 195 h 534"/>
                <a:gd name="T96" fmla="*/ 223 w 585"/>
                <a:gd name="T97" fmla="*/ 225 h 534"/>
                <a:gd name="T98" fmla="*/ 247 w 585"/>
                <a:gd name="T99" fmla="*/ 158 h 534"/>
                <a:gd name="T100" fmla="*/ 326 w 585"/>
                <a:gd name="T101" fmla="*/ 292 h 534"/>
                <a:gd name="T102" fmla="*/ 215 w 585"/>
                <a:gd name="T103" fmla="*/ 321 h 534"/>
                <a:gd name="T104" fmla="*/ 309 w 585"/>
                <a:gd name="T105" fmla="*/ 277 h 534"/>
                <a:gd name="T106" fmla="*/ 318 w 585"/>
                <a:gd name="T107" fmla="*/ 133 h 534"/>
                <a:gd name="T108" fmla="*/ 313 w 585"/>
                <a:gd name="T109" fmla="*/ 213 h 534"/>
                <a:gd name="T110" fmla="*/ 299 w 585"/>
                <a:gd name="T111" fmla="*/ 144 h 534"/>
                <a:gd name="T112" fmla="*/ 507 w 585"/>
                <a:gd name="T113" fmla="*/ 179 h 534"/>
                <a:gd name="T114" fmla="*/ 461 w 585"/>
                <a:gd name="T115" fmla="*/ 162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7" name="Freeform 6"/>
            <p:cNvSpPr/>
            <p:nvPr/>
          </p:nvSpPr>
          <p:spPr bwMode="auto">
            <a:xfrm>
              <a:off x="3621" y="1287"/>
              <a:ext cx="238" cy="283"/>
            </a:xfrm>
            <a:custGeom>
              <a:avLst/>
              <a:gdLst>
                <a:gd name="T0" fmla="*/ 40 w 47"/>
                <a:gd name="T1" fmla="*/ 15 h 56"/>
                <a:gd name="T2" fmla="*/ 27 w 47"/>
                <a:gd name="T3" fmla="*/ 56 h 56"/>
                <a:gd name="T4" fmla="*/ 40 w 47"/>
                <a:gd name="T5" fmla="*/ 15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 name="Freeform 7"/>
            <p:cNvSpPr/>
            <p:nvPr/>
          </p:nvSpPr>
          <p:spPr bwMode="auto">
            <a:xfrm>
              <a:off x="3403" y="1403"/>
              <a:ext cx="208" cy="379"/>
            </a:xfrm>
            <a:custGeom>
              <a:avLst/>
              <a:gdLst>
                <a:gd name="T0" fmla="*/ 19 w 41"/>
                <a:gd name="T1" fmla="*/ 27 h 75"/>
                <a:gd name="T2" fmla="*/ 12 w 41"/>
                <a:gd name="T3" fmla="*/ 69 h 75"/>
                <a:gd name="T4" fmla="*/ 40 w 41"/>
                <a:gd name="T5" fmla="*/ 45 h 75"/>
                <a:gd name="T6" fmla="*/ 37 w 41"/>
                <a:gd name="T7" fmla="*/ 24 h 75"/>
                <a:gd name="T8" fmla="*/ 19 w 41"/>
                <a:gd name="T9" fmla="*/ 2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9" name="Freeform 8"/>
            <p:cNvSpPr/>
            <p:nvPr/>
          </p:nvSpPr>
          <p:spPr bwMode="auto">
            <a:xfrm>
              <a:off x="3272" y="645"/>
              <a:ext cx="669" cy="318"/>
            </a:xfrm>
            <a:custGeom>
              <a:avLst/>
              <a:gdLst>
                <a:gd name="T0" fmla="*/ 112 w 135"/>
                <a:gd name="T1" fmla="*/ 4 h 63"/>
                <a:gd name="T2" fmla="*/ 24 w 135"/>
                <a:gd name="T3" fmla="*/ 4 h 63"/>
                <a:gd name="T4" fmla="*/ 2 w 135"/>
                <a:gd name="T5" fmla="*/ 25 h 63"/>
                <a:gd name="T6" fmla="*/ 60 w 135"/>
                <a:gd name="T7" fmla="*/ 58 h 63"/>
                <a:gd name="T8" fmla="*/ 96 w 135"/>
                <a:gd name="T9" fmla="*/ 54 h 63"/>
                <a:gd name="T10" fmla="*/ 113 w 135"/>
                <a:gd name="T11" fmla="*/ 53 h 63"/>
                <a:gd name="T12" fmla="*/ 112 w 135"/>
                <a:gd name="T13" fmla="*/ 4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 name="Freeform 9"/>
            <p:cNvSpPr/>
            <p:nvPr/>
          </p:nvSpPr>
          <p:spPr bwMode="auto">
            <a:xfrm>
              <a:off x="4046" y="1545"/>
              <a:ext cx="504" cy="516"/>
            </a:xfrm>
            <a:custGeom>
              <a:avLst/>
              <a:gdLst>
                <a:gd name="T0" fmla="*/ 67 w 97"/>
                <a:gd name="T1" fmla="*/ 5 h 102"/>
                <a:gd name="T2" fmla="*/ 31 w 97"/>
                <a:gd name="T3" fmla="*/ 5 h 102"/>
                <a:gd name="T4" fmla="*/ 12 w 97"/>
                <a:gd name="T5" fmla="*/ 57 h 102"/>
                <a:gd name="T6" fmla="*/ 79 w 97"/>
                <a:gd name="T7" fmla="*/ 62 h 102"/>
                <a:gd name="T8" fmla="*/ 67 w 97"/>
                <a:gd name="T9" fmla="*/ 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 name="Freeform 10"/>
            <p:cNvSpPr/>
            <p:nvPr/>
          </p:nvSpPr>
          <p:spPr bwMode="auto">
            <a:xfrm>
              <a:off x="5173" y="1024"/>
              <a:ext cx="501" cy="96"/>
            </a:xfrm>
            <a:custGeom>
              <a:avLst/>
              <a:gdLst>
                <a:gd name="T0" fmla="*/ 15 w 99"/>
                <a:gd name="T1" fmla="*/ 0 h 19"/>
                <a:gd name="T2" fmla="*/ 40 w 99"/>
                <a:gd name="T3" fmla="*/ 15 h 19"/>
                <a:gd name="T4" fmla="*/ 15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 name="Freeform 11"/>
            <p:cNvSpPr/>
            <p:nvPr/>
          </p:nvSpPr>
          <p:spPr bwMode="auto">
            <a:xfrm>
              <a:off x="5340" y="1004"/>
              <a:ext cx="385" cy="237"/>
            </a:xfrm>
            <a:custGeom>
              <a:avLst/>
              <a:gdLst>
                <a:gd name="T0" fmla="*/ 21 w 76"/>
                <a:gd name="T1" fmla="*/ 37 h 47"/>
                <a:gd name="T2" fmla="*/ 70 w 76"/>
                <a:gd name="T3" fmla="*/ 17 h 47"/>
                <a:gd name="T4" fmla="*/ 48 w 76"/>
                <a:gd name="T5" fmla="*/ 3 h 47"/>
                <a:gd name="T6" fmla="*/ 19 w 76"/>
                <a:gd name="T7" fmla="*/ 32 h 47"/>
                <a:gd name="T8" fmla="*/ 21 w 76"/>
                <a:gd name="T9" fmla="*/ 3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3" name="Freeform 12"/>
            <p:cNvSpPr/>
            <p:nvPr/>
          </p:nvSpPr>
          <p:spPr bwMode="auto">
            <a:xfrm>
              <a:off x="5325" y="1201"/>
              <a:ext cx="415" cy="187"/>
            </a:xfrm>
            <a:custGeom>
              <a:avLst/>
              <a:gdLst>
                <a:gd name="T0" fmla="*/ 72 w 82"/>
                <a:gd name="T1" fmla="*/ 6 h 37"/>
                <a:gd name="T2" fmla="*/ 24 w 82"/>
                <a:gd name="T3" fmla="*/ 17 h 37"/>
                <a:gd name="T4" fmla="*/ 17 w 82"/>
                <a:gd name="T5" fmla="*/ 26 h 37"/>
                <a:gd name="T6" fmla="*/ 76 w 82"/>
                <a:gd name="T7" fmla="*/ 23 h 37"/>
                <a:gd name="T8" fmla="*/ 82 w 82"/>
                <a:gd name="T9" fmla="*/ 20 h 37"/>
                <a:gd name="T10" fmla="*/ 82 w 82"/>
                <a:gd name="T11" fmla="*/ 0 h 37"/>
                <a:gd name="T12" fmla="*/ 72 w 82"/>
                <a:gd name="T13" fmla="*/ 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4" name="Freeform 13"/>
            <p:cNvSpPr/>
            <p:nvPr/>
          </p:nvSpPr>
          <p:spPr bwMode="auto">
            <a:xfrm>
              <a:off x="5001" y="1378"/>
              <a:ext cx="698" cy="167"/>
            </a:xfrm>
            <a:custGeom>
              <a:avLst/>
              <a:gdLst>
                <a:gd name="T0" fmla="*/ 21 w 138"/>
                <a:gd name="T1" fmla="*/ 1 h 33"/>
                <a:gd name="T2" fmla="*/ 8 w 138"/>
                <a:gd name="T3" fmla="*/ 14 h 33"/>
                <a:gd name="T4" fmla="*/ 57 w 138"/>
                <a:gd name="T5" fmla="*/ 22 h 33"/>
                <a:gd name="T6" fmla="*/ 117 w 138"/>
                <a:gd name="T7" fmla="*/ 23 h 33"/>
                <a:gd name="T8" fmla="*/ 114 w 138"/>
                <a:gd name="T9" fmla="*/ 8 h 33"/>
                <a:gd name="T10" fmla="*/ 82 w 138"/>
                <a:gd name="T11" fmla="*/ 3 h 33"/>
                <a:gd name="T12" fmla="*/ 21 w 138"/>
                <a:gd name="T13" fmla="*/ 1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5" name="Freeform 14"/>
            <p:cNvSpPr/>
            <p:nvPr/>
          </p:nvSpPr>
          <p:spPr bwMode="auto">
            <a:xfrm>
              <a:off x="5077" y="1540"/>
              <a:ext cx="567" cy="146"/>
            </a:xfrm>
            <a:custGeom>
              <a:avLst/>
              <a:gdLst>
                <a:gd name="T0" fmla="*/ 98 w 112"/>
                <a:gd name="T1" fmla="*/ 19 h 29"/>
                <a:gd name="T2" fmla="*/ 103 w 112"/>
                <a:gd name="T3" fmla="*/ 4 h 29"/>
                <a:gd name="T4" fmla="*/ 74 w 112"/>
                <a:gd name="T5" fmla="*/ 10 h 29"/>
                <a:gd name="T6" fmla="*/ 36 w 112"/>
                <a:gd name="T7" fmla="*/ 6 h 29"/>
                <a:gd name="T8" fmla="*/ 2 w 112"/>
                <a:gd name="T9" fmla="*/ 4 h 29"/>
                <a:gd name="T10" fmla="*/ 98 w 112"/>
                <a:gd name="T11" fmla="*/ 19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 name="Freeform 15"/>
            <p:cNvSpPr/>
            <p:nvPr/>
          </p:nvSpPr>
          <p:spPr bwMode="auto">
            <a:xfrm>
              <a:off x="5042" y="1656"/>
              <a:ext cx="584" cy="480"/>
            </a:xfrm>
            <a:custGeom>
              <a:avLst/>
              <a:gdLst>
                <a:gd name="T0" fmla="*/ 3 w 115"/>
                <a:gd name="T1" fmla="*/ 53 h 95"/>
                <a:gd name="T2" fmla="*/ 26 w 115"/>
                <a:gd name="T3" fmla="*/ 54 h 95"/>
                <a:gd name="T4" fmla="*/ 50 w 115"/>
                <a:gd name="T5" fmla="*/ 77 h 95"/>
                <a:gd name="T6" fmla="*/ 59 w 115"/>
                <a:gd name="T7" fmla="*/ 84 h 95"/>
                <a:gd name="T8" fmla="*/ 81 w 115"/>
                <a:gd name="T9" fmla="*/ 52 h 95"/>
                <a:gd name="T10" fmla="*/ 111 w 115"/>
                <a:gd name="T11" fmla="*/ 52 h 95"/>
                <a:gd name="T12" fmla="*/ 79 w 115"/>
                <a:gd name="T13" fmla="*/ 27 h 95"/>
                <a:gd name="T14" fmla="*/ 37 w 115"/>
                <a:gd name="T15" fmla="*/ 16 h 95"/>
                <a:gd name="T16" fmla="*/ 12 w 115"/>
                <a:gd name="T17" fmla="*/ 41 h 95"/>
                <a:gd name="T18" fmla="*/ 3 w 115"/>
                <a:gd name="T19" fmla="*/ 5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7" name="Freeform 16"/>
            <p:cNvSpPr/>
            <p:nvPr/>
          </p:nvSpPr>
          <p:spPr bwMode="auto">
            <a:xfrm>
              <a:off x="5421" y="1464"/>
              <a:ext cx="329" cy="854"/>
            </a:xfrm>
            <a:custGeom>
              <a:avLst/>
              <a:gdLst>
                <a:gd name="T0" fmla="*/ 51 w 65"/>
                <a:gd name="T1" fmla="*/ 40 h 169"/>
                <a:gd name="T2" fmla="*/ 22 w 65"/>
                <a:gd name="T3" fmla="*/ 49 h 169"/>
                <a:gd name="T4" fmla="*/ 22 w 65"/>
                <a:gd name="T5" fmla="*/ 59 h 169"/>
                <a:gd name="T6" fmla="*/ 50 w 65"/>
                <a:gd name="T7" fmla="*/ 90 h 169"/>
                <a:gd name="T8" fmla="*/ 34 w 65"/>
                <a:gd name="T9" fmla="*/ 118 h 169"/>
                <a:gd name="T10" fmla="*/ 0 w 65"/>
                <a:gd name="T11" fmla="*/ 148 h 169"/>
                <a:gd name="T12" fmla="*/ 17 w 65"/>
                <a:gd name="T13" fmla="*/ 155 h 169"/>
                <a:gd name="T14" fmla="*/ 47 w 65"/>
                <a:gd name="T15" fmla="*/ 166 h 169"/>
                <a:gd name="T16" fmla="*/ 63 w 65"/>
                <a:gd name="T17" fmla="*/ 162 h 169"/>
                <a:gd name="T18" fmla="*/ 65 w 65"/>
                <a:gd name="T19" fmla="*/ 0 h 169"/>
                <a:gd name="T20" fmla="*/ 51 w 65"/>
                <a:gd name="T21" fmla="*/ 40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5137" name="Group 17"/>
          <p:cNvGrpSpPr/>
          <p:nvPr/>
        </p:nvGrpSpPr>
        <p:grpSpPr>
          <a:xfrm>
            <a:off x="554038" y="36513"/>
            <a:ext cx="7891462" cy="6821487"/>
            <a:chOff x="349" y="23"/>
            <a:chExt cx="4971" cy="4297"/>
          </a:xfrm>
        </p:grpSpPr>
        <p:sp>
          <p:nvSpPr>
            <p:cNvPr id="269" name="Rectangle 18"/>
            <p:cNvSpPr>
              <a:spLocks noChangeArrowheads="1"/>
            </p:cNvSpPr>
            <p:nvPr/>
          </p:nvSpPr>
          <p:spPr bwMode="auto">
            <a:xfrm>
              <a:off x="384"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0" name="Freeform 19"/>
            <p:cNvSpPr>
              <a:spLocks noEditPoints="1"/>
            </p:cNvSpPr>
            <p:nvPr/>
          </p:nvSpPr>
          <p:spPr bwMode="auto">
            <a:xfrm>
              <a:off x="38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1" name="Freeform 20"/>
            <p:cNvSpPr>
              <a:spLocks noEditPoints="1"/>
            </p:cNvSpPr>
            <p:nvPr/>
          </p:nvSpPr>
          <p:spPr bwMode="auto">
            <a:xfrm>
              <a:off x="38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 name="Freeform 21"/>
            <p:cNvSpPr>
              <a:spLocks noEditPoints="1"/>
            </p:cNvSpPr>
            <p:nvPr/>
          </p:nvSpPr>
          <p:spPr bwMode="auto">
            <a:xfrm>
              <a:off x="38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3" name="Freeform 22"/>
            <p:cNvSpPr>
              <a:spLocks noEditPoints="1"/>
            </p:cNvSpPr>
            <p:nvPr/>
          </p:nvSpPr>
          <p:spPr bwMode="auto">
            <a:xfrm>
              <a:off x="38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4" name="Freeform 23"/>
            <p:cNvSpPr>
              <a:spLocks noEditPoints="1"/>
            </p:cNvSpPr>
            <p:nvPr/>
          </p:nvSpPr>
          <p:spPr bwMode="auto">
            <a:xfrm>
              <a:off x="38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 name="Freeform 24"/>
            <p:cNvSpPr>
              <a:spLocks noEditPoints="1"/>
            </p:cNvSpPr>
            <p:nvPr/>
          </p:nvSpPr>
          <p:spPr bwMode="auto">
            <a:xfrm>
              <a:off x="38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 name="Freeform 25"/>
            <p:cNvSpPr>
              <a:spLocks noEditPoints="1"/>
            </p:cNvSpPr>
            <p:nvPr/>
          </p:nvSpPr>
          <p:spPr bwMode="auto">
            <a:xfrm>
              <a:off x="38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 name="Freeform 26"/>
            <p:cNvSpPr>
              <a:spLocks noEditPoints="1"/>
            </p:cNvSpPr>
            <p:nvPr/>
          </p:nvSpPr>
          <p:spPr bwMode="auto">
            <a:xfrm>
              <a:off x="38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8" name="Freeform 27"/>
            <p:cNvSpPr>
              <a:spLocks noEditPoints="1"/>
            </p:cNvSpPr>
            <p:nvPr/>
          </p:nvSpPr>
          <p:spPr bwMode="auto">
            <a:xfrm>
              <a:off x="38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9" name="Freeform 28"/>
            <p:cNvSpPr>
              <a:spLocks noEditPoints="1"/>
            </p:cNvSpPr>
            <p:nvPr/>
          </p:nvSpPr>
          <p:spPr bwMode="auto">
            <a:xfrm>
              <a:off x="38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0" name="Rectangle 29"/>
            <p:cNvSpPr>
              <a:spLocks noChangeArrowheads="1"/>
            </p:cNvSpPr>
            <p:nvPr/>
          </p:nvSpPr>
          <p:spPr bwMode="auto">
            <a:xfrm>
              <a:off x="384"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 name="Rectangle 30"/>
            <p:cNvSpPr>
              <a:spLocks noChangeArrowheads="1"/>
            </p:cNvSpPr>
            <p:nvPr/>
          </p:nvSpPr>
          <p:spPr bwMode="auto">
            <a:xfrm>
              <a:off x="829"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2" name="Freeform 31"/>
            <p:cNvSpPr>
              <a:spLocks noEditPoints="1"/>
            </p:cNvSpPr>
            <p:nvPr/>
          </p:nvSpPr>
          <p:spPr bwMode="auto">
            <a:xfrm>
              <a:off x="82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3" name="Freeform 32"/>
            <p:cNvSpPr>
              <a:spLocks noEditPoints="1"/>
            </p:cNvSpPr>
            <p:nvPr/>
          </p:nvSpPr>
          <p:spPr bwMode="auto">
            <a:xfrm>
              <a:off x="82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4" name="Freeform 33"/>
            <p:cNvSpPr>
              <a:spLocks noEditPoints="1"/>
            </p:cNvSpPr>
            <p:nvPr/>
          </p:nvSpPr>
          <p:spPr bwMode="auto">
            <a:xfrm>
              <a:off x="82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5" name="Freeform 34"/>
            <p:cNvSpPr>
              <a:spLocks noEditPoints="1"/>
            </p:cNvSpPr>
            <p:nvPr/>
          </p:nvSpPr>
          <p:spPr bwMode="auto">
            <a:xfrm>
              <a:off x="82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 name="Freeform 35"/>
            <p:cNvSpPr>
              <a:spLocks noEditPoints="1"/>
            </p:cNvSpPr>
            <p:nvPr/>
          </p:nvSpPr>
          <p:spPr bwMode="auto">
            <a:xfrm>
              <a:off x="82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 name="Freeform 36"/>
            <p:cNvSpPr>
              <a:spLocks noEditPoints="1"/>
            </p:cNvSpPr>
            <p:nvPr/>
          </p:nvSpPr>
          <p:spPr bwMode="auto">
            <a:xfrm>
              <a:off x="82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 name="Freeform 37"/>
            <p:cNvSpPr>
              <a:spLocks noEditPoints="1"/>
            </p:cNvSpPr>
            <p:nvPr/>
          </p:nvSpPr>
          <p:spPr bwMode="auto">
            <a:xfrm>
              <a:off x="82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 name="Freeform 38"/>
            <p:cNvSpPr>
              <a:spLocks noEditPoints="1"/>
            </p:cNvSpPr>
            <p:nvPr/>
          </p:nvSpPr>
          <p:spPr bwMode="auto">
            <a:xfrm>
              <a:off x="82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 name="Freeform 39"/>
            <p:cNvSpPr>
              <a:spLocks noEditPoints="1"/>
            </p:cNvSpPr>
            <p:nvPr/>
          </p:nvSpPr>
          <p:spPr bwMode="auto">
            <a:xfrm>
              <a:off x="82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1" name="Freeform 40"/>
            <p:cNvSpPr>
              <a:spLocks noEditPoints="1"/>
            </p:cNvSpPr>
            <p:nvPr/>
          </p:nvSpPr>
          <p:spPr bwMode="auto">
            <a:xfrm>
              <a:off x="82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2" name="Rectangle 41"/>
            <p:cNvSpPr>
              <a:spLocks noChangeArrowheads="1"/>
            </p:cNvSpPr>
            <p:nvPr/>
          </p:nvSpPr>
          <p:spPr bwMode="auto">
            <a:xfrm>
              <a:off x="829"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 name="Rectangle 42"/>
            <p:cNvSpPr>
              <a:spLocks noChangeArrowheads="1"/>
            </p:cNvSpPr>
            <p:nvPr/>
          </p:nvSpPr>
          <p:spPr bwMode="auto">
            <a:xfrm>
              <a:off x="1279"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4" name="Freeform 43"/>
            <p:cNvSpPr>
              <a:spLocks noEditPoints="1"/>
            </p:cNvSpPr>
            <p:nvPr/>
          </p:nvSpPr>
          <p:spPr bwMode="auto">
            <a:xfrm>
              <a:off x="127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 name="Freeform 44"/>
            <p:cNvSpPr>
              <a:spLocks noEditPoints="1"/>
            </p:cNvSpPr>
            <p:nvPr/>
          </p:nvSpPr>
          <p:spPr bwMode="auto">
            <a:xfrm>
              <a:off x="127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 name="Freeform 45"/>
            <p:cNvSpPr>
              <a:spLocks noEditPoints="1"/>
            </p:cNvSpPr>
            <p:nvPr/>
          </p:nvSpPr>
          <p:spPr bwMode="auto">
            <a:xfrm>
              <a:off x="127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 name="Freeform 46"/>
            <p:cNvSpPr>
              <a:spLocks noEditPoints="1"/>
            </p:cNvSpPr>
            <p:nvPr/>
          </p:nvSpPr>
          <p:spPr bwMode="auto">
            <a:xfrm>
              <a:off x="127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 name="Freeform 47"/>
            <p:cNvSpPr>
              <a:spLocks noEditPoints="1"/>
            </p:cNvSpPr>
            <p:nvPr/>
          </p:nvSpPr>
          <p:spPr bwMode="auto">
            <a:xfrm>
              <a:off x="127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 name="Freeform 48"/>
            <p:cNvSpPr>
              <a:spLocks noEditPoints="1"/>
            </p:cNvSpPr>
            <p:nvPr/>
          </p:nvSpPr>
          <p:spPr bwMode="auto">
            <a:xfrm>
              <a:off x="127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 name="Freeform 49"/>
            <p:cNvSpPr>
              <a:spLocks noEditPoints="1"/>
            </p:cNvSpPr>
            <p:nvPr/>
          </p:nvSpPr>
          <p:spPr bwMode="auto">
            <a:xfrm>
              <a:off x="127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 name="Freeform 50"/>
            <p:cNvSpPr>
              <a:spLocks noEditPoints="1"/>
            </p:cNvSpPr>
            <p:nvPr/>
          </p:nvSpPr>
          <p:spPr bwMode="auto">
            <a:xfrm>
              <a:off x="127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 name="Freeform 51"/>
            <p:cNvSpPr>
              <a:spLocks noEditPoints="1"/>
            </p:cNvSpPr>
            <p:nvPr/>
          </p:nvSpPr>
          <p:spPr bwMode="auto">
            <a:xfrm>
              <a:off x="127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 name="Freeform 52"/>
            <p:cNvSpPr>
              <a:spLocks noEditPoints="1"/>
            </p:cNvSpPr>
            <p:nvPr/>
          </p:nvSpPr>
          <p:spPr bwMode="auto">
            <a:xfrm>
              <a:off x="127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 name="Rectangle 53"/>
            <p:cNvSpPr>
              <a:spLocks noChangeArrowheads="1"/>
            </p:cNvSpPr>
            <p:nvPr/>
          </p:nvSpPr>
          <p:spPr bwMode="auto">
            <a:xfrm>
              <a:off x="1279"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 name="Rectangle 54"/>
            <p:cNvSpPr>
              <a:spLocks noChangeArrowheads="1"/>
            </p:cNvSpPr>
            <p:nvPr/>
          </p:nvSpPr>
          <p:spPr bwMode="auto">
            <a:xfrm>
              <a:off x="1724"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6" name="Freeform 55"/>
            <p:cNvSpPr>
              <a:spLocks noEditPoints="1"/>
            </p:cNvSpPr>
            <p:nvPr/>
          </p:nvSpPr>
          <p:spPr bwMode="auto">
            <a:xfrm>
              <a:off x="172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 name="Freeform 56"/>
            <p:cNvSpPr>
              <a:spLocks noEditPoints="1"/>
            </p:cNvSpPr>
            <p:nvPr/>
          </p:nvSpPr>
          <p:spPr bwMode="auto">
            <a:xfrm>
              <a:off x="172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 name="Freeform 57"/>
            <p:cNvSpPr>
              <a:spLocks noEditPoints="1"/>
            </p:cNvSpPr>
            <p:nvPr/>
          </p:nvSpPr>
          <p:spPr bwMode="auto">
            <a:xfrm>
              <a:off x="172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 name="Freeform 58"/>
            <p:cNvSpPr>
              <a:spLocks noEditPoints="1"/>
            </p:cNvSpPr>
            <p:nvPr/>
          </p:nvSpPr>
          <p:spPr bwMode="auto">
            <a:xfrm>
              <a:off x="172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0" name="Freeform 59"/>
            <p:cNvSpPr>
              <a:spLocks noEditPoints="1"/>
            </p:cNvSpPr>
            <p:nvPr/>
          </p:nvSpPr>
          <p:spPr bwMode="auto">
            <a:xfrm>
              <a:off x="172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1" name="Freeform 60"/>
            <p:cNvSpPr>
              <a:spLocks noEditPoints="1"/>
            </p:cNvSpPr>
            <p:nvPr/>
          </p:nvSpPr>
          <p:spPr bwMode="auto">
            <a:xfrm>
              <a:off x="172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 name="Freeform 61"/>
            <p:cNvSpPr>
              <a:spLocks noEditPoints="1"/>
            </p:cNvSpPr>
            <p:nvPr/>
          </p:nvSpPr>
          <p:spPr bwMode="auto">
            <a:xfrm>
              <a:off x="172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3" name="Freeform 62"/>
            <p:cNvSpPr>
              <a:spLocks noEditPoints="1"/>
            </p:cNvSpPr>
            <p:nvPr/>
          </p:nvSpPr>
          <p:spPr bwMode="auto">
            <a:xfrm>
              <a:off x="172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4" name="Freeform 63"/>
            <p:cNvSpPr>
              <a:spLocks noEditPoints="1"/>
            </p:cNvSpPr>
            <p:nvPr/>
          </p:nvSpPr>
          <p:spPr bwMode="auto">
            <a:xfrm>
              <a:off x="172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5" name="Freeform 64"/>
            <p:cNvSpPr>
              <a:spLocks noEditPoints="1"/>
            </p:cNvSpPr>
            <p:nvPr/>
          </p:nvSpPr>
          <p:spPr bwMode="auto">
            <a:xfrm>
              <a:off x="172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 name="Rectangle 65"/>
            <p:cNvSpPr>
              <a:spLocks noChangeArrowheads="1"/>
            </p:cNvSpPr>
            <p:nvPr/>
          </p:nvSpPr>
          <p:spPr bwMode="auto">
            <a:xfrm>
              <a:off x="1724"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 name="Rectangle 66"/>
            <p:cNvSpPr>
              <a:spLocks noChangeArrowheads="1"/>
            </p:cNvSpPr>
            <p:nvPr/>
          </p:nvSpPr>
          <p:spPr bwMode="auto">
            <a:xfrm>
              <a:off x="2169"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 name="Freeform 67"/>
            <p:cNvSpPr>
              <a:spLocks noEditPoints="1"/>
            </p:cNvSpPr>
            <p:nvPr/>
          </p:nvSpPr>
          <p:spPr bwMode="auto">
            <a:xfrm>
              <a:off x="216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9" name="Freeform 68"/>
            <p:cNvSpPr>
              <a:spLocks noEditPoints="1"/>
            </p:cNvSpPr>
            <p:nvPr/>
          </p:nvSpPr>
          <p:spPr bwMode="auto">
            <a:xfrm>
              <a:off x="216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0" name="Freeform 69"/>
            <p:cNvSpPr>
              <a:spLocks noEditPoints="1"/>
            </p:cNvSpPr>
            <p:nvPr/>
          </p:nvSpPr>
          <p:spPr bwMode="auto">
            <a:xfrm>
              <a:off x="216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1" name="Freeform 70"/>
            <p:cNvSpPr>
              <a:spLocks noEditPoints="1"/>
            </p:cNvSpPr>
            <p:nvPr/>
          </p:nvSpPr>
          <p:spPr bwMode="auto">
            <a:xfrm>
              <a:off x="216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 name="Freeform 71"/>
            <p:cNvSpPr>
              <a:spLocks noEditPoints="1"/>
            </p:cNvSpPr>
            <p:nvPr/>
          </p:nvSpPr>
          <p:spPr bwMode="auto">
            <a:xfrm>
              <a:off x="216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 name="Freeform 72"/>
            <p:cNvSpPr>
              <a:spLocks noEditPoints="1"/>
            </p:cNvSpPr>
            <p:nvPr/>
          </p:nvSpPr>
          <p:spPr bwMode="auto">
            <a:xfrm>
              <a:off x="216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4" name="Freeform 73"/>
            <p:cNvSpPr>
              <a:spLocks noEditPoints="1"/>
            </p:cNvSpPr>
            <p:nvPr/>
          </p:nvSpPr>
          <p:spPr bwMode="auto">
            <a:xfrm>
              <a:off x="216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5" name="Freeform 74"/>
            <p:cNvSpPr>
              <a:spLocks noEditPoints="1"/>
            </p:cNvSpPr>
            <p:nvPr/>
          </p:nvSpPr>
          <p:spPr bwMode="auto">
            <a:xfrm>
              <a:off x="216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6" name="Freeform 75"/>
            <p:cNvSpPr>
              <a:spLocks noEditPoints="1"/>
            </p:cNvSpPr>
            <p:nvPr/>
          </p:nvSpPr>
          <p:spPr bwMode="auto">
            <a:xfrm>
              <a:off x="216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 name="Freeform 76"/>
            <p:cNvSpPr>
              <a:spLocks noEditPoints="1"/>
            </p:cNvSpPr>
            <p:nvPr/>
          </p:nvSpPr>
          <p:spPr bwMode="auto">
            <a:xfrm>
              <a:off x="216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 name="Rectangle 77"/>
            <p:cNvSpPr>
              <a:spLocks noChangeArrowheads="1"/>
            </p:cNvSpPr>
            <p:nvPr/>
          </p:nvSpPr>
          <p:spPr bwMode="auto">
            <a:xfrm>
              <a:off x="2169"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9" name="Rectangle 78"/>
            <p:cNvSpPr>
              <a:spLocks noChangeArrowheads="1"/>
            </p:cNvSpPr>
            <p:nvPr/>
          </p:nvSpPr>
          <p:spPr bwMode="auto">
            <a:xfrm>
              <a:off x="262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0" name="Freeform 79"/>
            <p:cNvSpPr>
              <a:spLocks noEditPoints="1"/>
            </p:cNvSpPr>
            <p:nvPr/>
          </p:nvSpPr>
          <p:spPr bwMode="auto">
            <a:xfrm>
              <a:off x="262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1" name="Freeform 80"/>
            <p:cNvSpPr>
              <a:spLocks noEditPoints="1"/>
            </p:cNvSpPr>
            <p:nvPr/>
          </p:nvSpPr>
          <p:spPr bwMode="auto">
            <a:xfrm>
              <a:off x="262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 name="Freeform 81"/>
            <p:cNvSpPr>
              <a:spLocks noEditPoints="1"/>
            </p:cNvSpPr>
            <p:nvPr/>
          </p:nvSpPr>
          <p:spPr bwMode="auto">
            <a:xfrm>
              <a:off x="262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3" name="Freeform 82"/>
            <p:cNvSpPr>
              <a:spLocks noEditPoints="1"/>
            </p:cNvSpPr>
            <p:nvPr/>
          </p:nvSpPr>
          <p:spPr bwMode="auto">
            <a:xfrm>
              <a:off x="262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4" name="Freeform 83"/>
            <p:cNvSpPr>
              <a:spLocks noEditPoints="1"/>
            </p:cNvSpPr>
            <p:nvPr/>
          </p:nvSpPr>
          <p:spPr bwMode="auto">
            <a:xfrm>
              <a:off x="262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5" name="Freeform 84"/>
            <p:cNvSpPr>
              <a:spLocks noEditPoints="1"/>
            </p:cNvSpPr>
            <p:nvPr/>
          </p:nvSpPr>
          <p:spPr bwMode="auto">
            <a:xfrm>
              <a:off x="262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 name="Freeform 85"/>
            <p:cNvSpPr>
              <a:spLocks noEditPoints="1"/>
            </p:cNvSpPr>
            <p:nvPr/>
          </p:nvSpPr>
          <p:spPr bwMode="auto">
            <a:xfrm>
              <a:off x="262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 name="Freeform 86"/>
            <p:cNvSpPr>
              <a:spLocks noEditPoints="1"/>
            </p:cNvSpPr>
            <p:nvPr/>
          </p:nvSpPr>
          <p:spPr bwMode="auto">
            <a:xfrm>
              <a:off x="262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 name="Freeform 87"/>
            <p:cNvSpPr>
              <a:spLocks noEditPoints="1"/>
            </p:cNvSpPr>
            <p:nvPr/>
          </p:nvSpPr>
          <p:spPr bwMode="auto">
            <a:xfrm>
              <a:off x="262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 name="Freeform 88"/>
            <p:cNvSpPr>
              <a:spLocks noEditPoints="1"/>
            </p:cNvSpPr>
            <p:nvPr/>
          </p:nvSpPr>
          <p:spPr bwMode="auto">
            <a:xfrm>
              <a:off x="262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 name="Rectangle 89"/>
            <p:cNvSpPr>
              <a:spLocks noChangeArrowheads="1"/>
            </p:cNvSpPr>
            <p:nvPr/>
          </p:nvSpPr>
          <p:spPr bwMode="auto">
            <a:xfrm>
              <a:off x="262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1" name="Rectangle 90"/>
            <p:cNvSpPr>
              <a:spLocks noChangeArrowheads="1"/>
            </p:cNvSpPr>
            <p:nvPr/>
          </p:nvSpPr>
          <p:spPr bwMode="auto">
            <a:xfrm>
              <a:off x="3065"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 name="Freeform 91"/>
            <p:cNvSpPr>
              <a:spLocks noEditPoints="1"/>
            </p:cNvSpPr>
            <p:nvPr/>
          </p:nvSpPr>
          <p:spPr bwMode="auto">
            <a:xfrm>
              <a:off x="306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3" name="Freeform 92"/>
            <p:cNvSpPr>
              <a:spLocks noEditPoints="1"/>
            </p:cNvSpPr>
            <p:nvPr/>
          </p:nvSpPr>
          <p:spPr bwMode="auto">
            <a:xfrm>
              <a:off x="306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 name="Freeform 93"/>
            <p:cNvSpPr>
              <a:spLocks noEditPoints="1"/>
            </p:cNvSpPr>
            <p:nvPr/>
          </p:nvSpPr>
          <p:spPr bwMode="auto">
            <a:xfrm>
              <a:off x="306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5" name="Freeform 94"/>
            <p:cNvSpPr>
              <a:spLocks noEditPoints="1"/>
            </p:cNvSpPr>
            <p:nvPr/>
          </p:nvSpPr>
          <p:spPr bwMode="auto">
            <a:xfrm>
              <a:off x="306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6" name="Freeform 95"/>
            <p:cNvSpPr>
              <a:spLocks noEditPoints="1"/>
            </p:cNvSpPr>
            <p:nvPr/>
          </p:nvSpPr>
          <p:spPr bwMode="auto">
            <a:xfrm>
              <a:off x="306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7" name="Freeform 96"/>
            <p:cNvSpPr>
              <a:spLocks noEditPoints="1"/>
            </p:cNvSpPr>
            <p:nvPr/>
          </p:nvSpPr>
          <p:spPr bwMode="auto">
            <a:xfrm>
              <a:off x="306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 name="Freeform 97"/>
            <p:cNvSpPr>
              <a:spLocks noEditPoints="1"/>
            </p:cNvSpPr>
            <p:nvPr/>
          </p:nvSpPr>
          <p:spPr bwMode="auto">
            <a:xfrm>
              <a:off x="306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 name="Freeform 98"/>
            <p:cNvSpPr>
              <a:spLocks noEditPoints="1"/>
            </p:cNvSpPr>
            <p:nvPr/>
          </p:nvSpPr>
          <p:spPr bwMode="auto">
            <a:xfrm>
              <a:off x="306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 name="Freeform 99"/>
            <p:cNvSpPr>
              <a:spLocks noEditPoints="1"/>
            </p:cNvSpPr>
            <p:nvPr/>
          </p:nvSpPr>
          <p:spPr bwMode="auto">
            <a:xfrm>
              <a:off x="306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 name="Freeform 100"/>
            <p:cNvSpPr>
              <a:spLocks noEditPoints="1"/>
            </p:cNvSpPr>
            <p:nvPr/>
          </p:nvSpPr>
          <p:spPr bwMode="auto">
            <a:xfrm>
              <a:off x="306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2" name="Rectangle 101"/>
            <p:cNvSpPr>
              <a:spLocks noChangeArrowheads="1"/>
            </p:cNvSpPr>
            <p:nvPr/>
          </p:nvSpPr>
          <p:spPr bwMode="auto">
            <a:xfrm>
              <a:off x="3065"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 name="Rectangle 102"/>
            <p:cNvSpPr>
              <a:spLocks noChangeArrowheads="1"/>
            </p:cNvSpPr>
            <p:nvPr/>
          </p:nvSpPr>
          <p:spPr bwMode="auto">
            <a:xfrm>
              <a:off x="351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4" name="Freeform 103"/>
            <p:cNvSpPr>
              <a:spLocks noEditPoints="1"/>
            </p:cNvSpPr>
            <p:nvPr/>
          </p:nvSpPr>
          <p:spPr bwMode="auto">
            <a:xfrm>
              <a:off x="351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5" name="Freeform 104"/>
            <p:cNvSpPr>
              <a:spLocks noEditPoints="1"/>
            </p:cNvSpPr>
            <p:nvPr/>
          </p:nvSpPr>
          <p:spPr bwMode="auto">
            <a:xfrm>
              <a:off x="351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6" name="Freeform 105"/>
            <p:cNvSpPr>
              <a:spLocks noEditPoints="1"/>
            </p:cNvSpPr>
            <p:nvPr/>
          </p:nvSpPr>
          <p:spPr bwMode="auto">
            <a:xfrm>
              <a:off x="351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7" name="Freeform 106"/>
            <p:cNvSpPr>
              <a:spLocks noEditPoints="1"/>
            </p:cNvSpPr>
            <p:nvPr/>
          </p:nvSpPr>
          <p:spPr bwMode="auto">
            <a:xfrm>
              <a:off x="351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 name="Freeform 107"/>
            <p:cNvSpPr>
              <a:spLocks noEditPoints="1"/>
            </p:cNvSpPr>
            <p:nvPr/>
          </p:nvSpPr>
          <p:spPr bwMode="auto">
            <a:xfrm>
              <a:off x="351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 name="Freeform 108"/>
            <p:cNvSpPr>
              <a:spLocks noEditPoints="1"/>
            </p:cNvSpPr>
            <p:nvPr/>
          </p:nvSpPr>
          <p:spPr bwMode="auto">
            <a:xfrm>
              <a:off x="351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 name="Freeform 109"/>
            <p:cNvSpPr>
              <a:spLocks noEditPoints="1"/>
            </p:cNvSpPr>
            <p:nvPr/>
          </p:nvSpPr>
          <p:spPr bwMode="auto">
            <a:xfrm>
              <a:off x="351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1" name="Freeform 110"/>
            <p:cNvSpPr>
              <a:spLocks noEditPoints="1"/>
            </p:cNvSpPr>
            <p:nvPr/>
          </p:nvSpPr>
          <p:spPr bwMode="auto">
            <a:xfrm>
              <a:off x="351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2" name="Freeform 111"/>
            <p:cNvSpPr>
              <a:spLocks noEditPoints="1"/>
            </p:cNvSpPr>
            <p:nvPr/>
          </p:nvSpPr>
          <p:spPr bwMode="auto">
            <a:xfrm>
              <a:off x="351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3" name="Freeform 112"/>
            <p:cNvSpPr>
              <a:spLocks noEditPoints="1"/>
            </p:cNvSpPr>
            <p:nvPr/>
          </p:nvSpPr>
          <p:spPr bwMode="auto">
            <a:xfrm>
              <a:off x="351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4" name="Rectangle 113"/>
            <p:cNvSpPr>
              <a:spLocks noChangeArrowheads="1"/>
            </p:cNvSpPr>
            <p:nvPr/>
          </p:nvSpPr>
          <p:spPr bwMode="auto">
            <a:xfrm>
              <a:off x="351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5" name="Rectangle 114"/>
            <p:cNvSpPr>
              <a:spLocks noChangeArrowheads="1"/>
            </p:cNvSpPr>
            <p:nvPr/>
          </p:nvSpPr>
          <p:spPr bwMode="auto">
            <a:xfrm>
              <a:off x="396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6" name="Freeform 115"/>
            <p:cNvSpPr>
              <a:spLocks noEditPoints="1"/>
            </p:cNvSpPr>
            <p:nvPr/>
          </p:nvSpPr>
          <p:spPr bwMode="auto">
            <a:xfrm>
              <a:off x="396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7" name="Freeform 116"/>
            <p:cNvSpPr>
              <a:spLocks noEditPoints="1"/>
            </p:cNvSpPr>
            <p:nvPr/>
          </p:nvSpPr>
          <p:spPr bwMode="auto">
            <a:xfrm>
              <a:off x="396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 name="Freeform 117"/>
            <p:cNvSpPr>
              <a:spLocks noEditPoints="1"/>
            </p:cNvSpPr>
            <p:nvPr/>
          </p:nvSpPr>
          <p:spPr bwMode="auto">
            <a:xfrm>
              <a:off x="396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9" name="Freeform 118"/>
            <p:cNvSpPr>
              <a:spLocks noEditPoints="1"/>
            </p:cNvSpPr>
            <p:nvPr/>
          </p:nvSpPr>
          <p:spPr bwMode="auto">
            <a:xfrm>
              <a:off x="396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0" name="Freeform 119"/>
            <p:cNvSpPr>
              <a:spLocks noEditPoints="1"/>
            </p:cNvSpPr>
            <p:nvPr/>
          </p:nvSpPr>
          <p:spPr bwMode="auto">
            <a:xfrm>
              <a:off x="396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1" name="Freeform 120"/>
            <p:cNvSpPr>
              <a:spLocks noEditPoints="1"/>
            </p:cNvSpPr>
            <p:nvPr/>
          </p:nvSpPr>
          <p:spPr bwMode="auto">
            <a:xfrm>
              <a:off x="396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2" name="Freeform 121"/>
            <p:cNvSpPr>
              <a:spLocks noEditPoints="1"/>
            </p:cNvSpPr>
            <p:nvPr/>
          </p:nvSpPr>
          <p:spPr bwMode="auto">
            <a:xfrm>
              <a:off x="396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 name="Freeform 122"/>
            <p:cNvSpPr>
              <a:spLocks noEditPoints="1"/>
            </p:cNvSpPr>
            <p:nvPr/>
          </p:nvSpPr>
          <p:spPr bwMode="auto">
            <a:xfrm>
              <a:off x="396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4" name="Freeform 123"/>
            <p:cNvSpPr>
              <a:spLocks noEditPoints="1"/>
            </p:cNvSpPr>
            <p:nvPr/>
          </p:nvSpPr>
          <p:spPr bwMode="auto">
            <a:xfrm>
              <a:off x="396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 name="Freeform 124"/>
            <p:cNvSpPr>
              <a:spLocks noEditPoints="1"/>
            </p:cNvSpPr>
            <p:nvPr/>
          </p:nvSpPr>
          <p:spPr bwMode="auto">
            <a:xfrm>
              <a:off x="396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6" name="Rectangle 125"/>
            <p:cNvSpPr>
              <a:spLocks noChangeArrowheads="1"/>
            </p:cNvSpPr>
            <p:nvPr/>
          </p:nvSpPr>
          <p:spPr bwMode="auto">
            <a:xfrm>
              <a:off x="396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7" name="Rectangle 126"/>
            <p:cNvSpPr>
              <a:spLocks noChangeArrowheads="1"/>
            </p:cNvSpPr>
            <p:nvPr/>
          </p:nvSpPr>
          <p:spPr bwMode="auto">
            <a:xfrm>
              <a:off x="4405"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 name="Freeform 127"/>
            <p:cNvSpPr>
              <a:spLocks noEditPoints="1"/>
            </p:cNvSpPr>
            <p:nvPr/>
          </p:nvSpPr>
          <p:spPr bwMode="auto">
            <a:xfrm>
              <a:off x="440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 name="Freeform 128"/>
            <p:cNvSpPr>
              <a:spLocks noEditPoints="1"/>
            </p:cNvSpPr>
            <p:nvPr/>
          </p:nvSpPr>
          <p:spPr bwMode="auto">
            <a:xfrm>
              <a:off x="440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0" name="Freeform 129"/>
            <p:cNvSpPr>
              <a:spLocks noEditPoints="1"/>
            </p:cNvSpPr>
            <p:nvPr/>
          </p:nvSpPr>
          <p:spPr bwMode="auto">
            <a:xfrm>
              <a:off x="440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1" name="Freeform 130"/>
            <p:cNvSpPr>
              <a:spLocks noEditPoints="1"/>
            </p:cNvSpPr>
            <p:nvPr/>
          </p:nvSpPr>
          <p:spPr bwMode="auto">
            <a:xfrm>
              <a:off x="440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 name="Freeform 131"/>
            <p:cNvSpPr>
              <a:spLocks noEditPoints="1"/>
            </p:cNvSpPr>
            <p:nvPr/>
          </p:nvSpPr>
          <p:spPr bwMode="auto">
            <a:xfrm>
              <a:off x="440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3" name="Freeform 132"/>
            <p:cNvSpPr>
              <a:spLocks noEditPoints="1"/>
            </p:cNvSpPr>
            <p:nvPr/>
          </p:nvSpPr>
          <p:spPr bwMode="auto">
            <a:xfrm>
              <a:off x="440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4" name="Freeform 133"/>
            <p:cNvSpPr>
              <a:spLocks noEditPoints="1"/>
            </p:cNvSpPr>
            <p:nvPr/>
          </p:nvSpPr>
          <p:spPr bwMode="auto">
            <a:xfrm>
              <a:off x="440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5" name="Freeform 134"/>
            <p:cNvSpPr>
              <a:spLocks noEditPoints="1"/>
            </p:cNvSpPr>
            <p:nvPr/>
          </p:nvSpPr>
          <p:spPr bwMode="auto">
            <a:xfrm>
              <a:off x="440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6" name="Freeform 135"/>
            <p:cNvSpPr>
              <a:spLocks noEditPoints="1"/>
            </p:cNvSpPr>
            <p:nvPr/>
          </p:nvSpPr>
          <p:spPr bwMode="auto">
            <a:xfrm>
              <a:off x="440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7" name="Freeform 136"/>
            <p:cNvSpPr>
              <a:spLocks noEditPoints="1"/>
            </p:cNvSpPr>
            <p:nvPr/>
          </p:nvSpPr>
          <p:spPr bwMode="auto">
            <a:xfrm>
              <a:off x="440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8" name="Rectangle 137"/>
            <p:cNvSpPr>
              <a:spLocks noChangeArrowheads="1"/>
            </p:cNvSpPr>
            <p:nvPr/>
          </p:nvSpPr>
          <p:spPr bwMode="auto">
            <a:xfrm>
              <a:off x="4405"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 name="Rectangle 138"/>
            <p:cNvSpPr>
              <a:spLocks noChangeArrowheads="1"/>
            </p:cNvSpPr>
            <p:nvPr/>
          </p:nvSpPr>
          <p:spPr bwMode="auto">
            <a:xfrm>
              <a:off x="485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 name="Freeform 139"/>
            <p:cNvSpPr>
              <a:spLocks noEditPoints="1"/>
            </p:cNvSpPr>
            <p:nvPr/>
          </p:nvSpPr>
          <p:spPr bwMode="auto">
            <a:xfrm>
              <a:off x="485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 name="Freeform 140"/>
            <p:cNvSpPr>
              <a:spLocks noEditPoints="1"/>
            </p:cNvSpPr>
            <p:nvPr/>
          </p:nvSpPr>
          <p:spPr bwMode="auto">
            <a:xfrm>
              <a:off x="485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2" name="Freeform 141"/>
            <p:cNvSpPr>
              <a:spLocks noEditPoints="1"/>
            </p:cNvSpPr>
            <p:nvPr/>
          </p:nvSpPr>
          <p:spPr bwMode="auto">
            <a:xfrm>
              <a:off x="485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3" name="Freeform 142"/>
            <p:cNvSpPr>
              <a:spLocks noEditPoints="1"/>
            </p:cNvSpPr>
            <p:nvPr/>
          </p:nvSpPr>
          <p:spPr bwMode="auto">
            <a:xfrm>
              <a:off x="485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4" name="Freeform 143"/>
            <p:cNvSpPr>
              <a:spLocks noEditPoints="1"/>
            </p:cNvSpPr>
            <p:nvPr/>
          </p:nvSpPr>
          <p:spPr bwMode="auto">
            <a:xfrm>
              <a:off x="485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5" name="Freeform 144"/>
            <p:cNvSpPr>
              <a:spLocks noEditPoints="1"/>
            </p:cNvSpPr>
            <p:nvPr/>
          </p:nvSpPr>
          <p:spPr bwMode="auto">
            <a:xfrm>
              <a:off x="485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6" name="Freeform 145"/>
            <p:cNvSpPr>
              <a:spLocks noEditPoints="1"/>
            </p:cNvSpPr>
            <p:nvPr/>
          </p:nvSpPr>
          <p:spPr bwMode="auto">
            <a:xfrm>
              <a:off x="485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 name="Freeform 146"/>
            <p:cNvSpPr>
              <a:spLocks noEditPoints="1"/>
            </p:cNvSpPr>
            <p:nvPr/>
          </p:nvSpPr>
          <p:spPr bwMode="auto">
            <a:xfrm>
              <a:off x="485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8" name="Freeform 147"/>
            <p:cNvSpPr>
              <a:spLocks noEditPoints="1"/>
            </p:cNvSpPr>
            <p:nvPr/>
          </p:nvSpPr>
          <p:spPr bwMode="auto">
            <a:xfrm>
              <a:off x="485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 name="Freeform 148"/>
            <p:cNvSpPr>
              <a:spLocks noEditPoints="1"/>
            </p:cNvSpPr>
            <p:nvPr/>
          </p:nvSpPr>
          <p:spPr bwMode="auto">
            <a:xfrm>
              <a:off x="485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0" name="Rectangle 149"/>
            <p:cNvSpPr>
              <a:spLocks noChangeArrowheads="1"/>
            </p:cNvSpPr>
            <p:nvPr/>
          </p:nvSpPr>
          <p:spPr bwMode="auto">
            <a:xfrm>
              <a:off x="485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1" name="Rectangle 150"/>
            <p:cNvSpPr>
              <a:spLocks noChangeArrowheads="1"/>
            </p:cNvSpPr>
            <p:nvPr/>
          </p:nvSpPr>
          <p:spPr bwMode="auto">
            <a:xfrm>
              <a:off x="530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2" name="Freeform 151"/>
            <p:cNvSpPr>
              <a:spLocks noEditPoints="1"/>
            </p:cNvSpPr>
            <p:nvPr/>
          </p:nvSpPr>
          <p:spPr bwMode="auto">
            <a:xfrm>
              <a:off x="530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3" name="Freeform 152"/>
            <p:cNvSpPr>
              <a:spLocks noEditPoints="1"/>
            </p:cNvSpPr>
            <p:nvPr/>
          </p:nvSpPr>
          <p:spPr bwMode="auto">
            <a:xfrm>
              <a:off x="530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4" name="Freeform 153"/>
            <p:cNvSpPr>
              <a:spLocks noEditPoints="1"/>
            </p:cNvSpPr>
            <p:nvPr/>
          </p:nvSpPr>
          <p:spPr bwMode="auto">
            <a:xfrm>
              <a:off x="530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5" name="Freeform 154"/>
            <p:cNvSpPr>
              <a:spLocks noEditPoints="1"/>
            </p:cNvSpPr>
            <p:nvPr/>
          </p:nvSpPr>
          <p:spPr bwMode="auto">
            <a:xfrm>
              <a:off x="530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6" name="Freeform 155"/>
            <p:cNvSpPr>
              <a:spLocks noEditPoints="1"/>
            </p:cNvSpPr>
            <p:nvPr/>
          </p:nvSpPr>
          <p:spPr bwMode="auto">
            <a:xfrm>
              <a:off x="530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7" name="Freeform 156"/>
            <p:cNvSpPr>
              <a:spLocks noEditPoints="1"/>
            </p:cNvSpPr>
            <p:nvPr/>
          </p:nvSpPr>
          <p:spPr bwMode="auto">
            <a:xfrm>
              <a:off x="530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8" name="Freeform 157"/>
            <p:cNvSpPr>
              <a:spLocks noEditPoints="1"/>
            </p:cNvSpPr>
            <p:nvPr/>
          </p:nvSpPr>
          <p:spPr bwMode="auto">
            <a:xfrm>
              <a:off x="530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 name="Freeform 158"/>
            <p:cNvSpPr>
              <a:spLocks noEditPoints="1"/>
            </p:cNvSpPr>
            <p:nvPr/>
          </p:nvSpPr>
          <p:spPr bwMode="auto">
            <a:xfrm>
              <a:off x="530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 name="Freeform 159"/>
            <p:cNvSpPr>
              <a:spLocks noEditPoints="1"/>
            </p:cNvSpPr>
            <p:nvPr/>
          </p:nvSpPr>
          <p:spPr bwMode="auto">
            <a:xfrm>
              <a:off x="530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 name="Freeform 160"/>
            <p:cNvSpPr>
              <a:spLocks noEditPoints="1"/>
            </p:cNvSpPr>
            <p:nvPr/>
          </p:nvSpPr>
          <p:spPr bwMode="auto">
            <a:xfrm>
              <a:off x="530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 name="Rectangle 161"/>
            <p:cNvSpPr>
              <a:spLocks noChangeArrowheads="1"/>
            </p:cNvSpPr>
            <p:nvPr/>
          </p:nvSpPr>
          <p:spPr bwMode="auto">
            <a:xfrm>
              <a:off x="530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 name="Freeform 162"/>
            <p:cNvSpPr/>
            <p:nvPr/>
          </p:nvSpPr>
          <p:spPr bwMode="auto">
            <a:xfrm>
              <a:off x="349" y="3304"/>
              <a:ext cx="20" cy="10"/>
            </a:xfrm>
            <a:custGeom>
              <a:avLst/>
              <a:gdLst>
                <a:gd name="T0" fmla="*/ 0 w 4"/>
                <a:gd name="T1" fmla="*/ 1 h 2"/>
                <a:gd name="T2" fmla="*/ 0 w 4"/>
                <a:gd name="T3" fmla="*/ 1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5283" name="Group 168"/>
          <p:cNvGrpSpPr/>
          <p:nvPr/>
        </p:nvGrpSpPr>
        <p:grpSpPr>
          <a:xfrm>
            <a:off x="152400" y="4724400"/>
            <a:ext cx="1685925" cy="1557338"/>
            <a:chOff x="96" y="2784"/>
            <a:chExt cx="1062" cy="981"/>
          </a:xfrm>
        </p:grpSpPr>
        <p:sp>
          <p:nvSpPr>
            <p:cNvPr id="415" name="Freeform 169"/>
            <p:cNvSpPr/>
            <p:nvPr/>
          </p:nvSpPr>
          <p:spPr bwMode="auto">
            <a:xfrm>
              <a:off x="121" y="2784"/>
              <a:ext cx="207" cy="81"/>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6" name="Freeform 170"/>
            <p:cNvSpPr>
              <a:spLocks noEditPoints="1"/>
            </p:cNvSpPr>
            <p:nvPr/>
          </p:nvSpPr>
          <p:spPr bwMode="auto">
            <a:xfrm>
              <a:off x="96" y="2789"/>
              <a:ext cx="1062" cy="976"/>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7" name="Freeform 171"/>
            <p:cNvSpPr/>
            <p:nvPr/>
          </p:nvSpPr>
          <p:spPr bwMode="auto">
            <a:xfrm>
              <a:off x="348" y="3254"/>
              <a:ext cx="86" cy="102"/>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8" name="Freeform 172"/>
            <p:cNvSpPr/>
            <p:nvPr/>
          </p:nvSpPr>
          <p:spPr bwMode="auto">
            <a:xfrm>
              <a:off x="267" y="3295"/>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 name="Freeform 173"/>
            <p:cNvSpPr/>
            <p:nvPr/>
          </p:nvSpPr>
          <p:spPr bwMode="auto">
            <a:xfrm>
              <a:off x="222" y="3022"/>
              <a:ext cx="243" cy="116"/>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0" name="Freeform 174"/>
            <p:cNvSpPr/>
            <p:nvPr/>
          </p:nvSpPr>
          <p:spPr bwMode="auto">
            <a:xfrm>
              <a:off x="500" y="3345"/>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1" name="Freeform 175"/>
            <p:cNvSpPr/>
            <p:nvPr/>
          </p:nvSpPr>
          <p:spPr bwMode="auto">
            <a:xfrm>
              <a:off x="905" y="3158"/>
              <a:ext cx="177" cy="36"/>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2" name="Freeform 176"/>
            <p:cNvSpPr/>
            <p:nvPr/>
          </p:nvSpPr>
          <p:spPr bwMode="auto">
            <a:xfrm>
              <a:off x="965" y="3153"/>
              <a:ext cx="137" cy="81"/>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3" name="Freeform 177"/>
            <p:cNvSpPr/>
            <p:nvPr/>
          </p:nvSpPr>
          <p:spPr bwMode="auto">
            <a:xfrm>
              <a:off x="960" y="3204"/>
              <a:ext cx="177" cy="86"/>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4" name="Freeform 178"/>
            <p:cNvSpPr/>
            <p:nvPr/>
          </p:nvSpPr>
          <p:spPr bwMode="auto">
            <a:xfrm>
              <a:off x="844" y="3285"/>
              <a:ext cx="248"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5" name="Freeform 179"/>
            <p:cNvSpPr/>
            <p:nvPr/>
          </p:nvSpPr>
          <p:spPr bwMode="auto">
            <a:xfrm>
              <a:off x="869" y="3340"/>
              <a:ext cx="203" cy="56"/>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6" name="Freeform 180"/>
            <p:cNvSpPr/>
            <p:nvPr/>
          </p:nvSpPr>
          <p:spPr bwMode="auto">
            <a:xfrm>
              <a:off x="859" y="3386"/>
              <a:ext cx="207" cy="172"/>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7" name="Freeform 181"/>
            <p:cNvSpPr/>
            <p:nvPr/>
          </p:nvSpPr>
          <p:spPr bwMode="auto">
            <a:xfrm>
              <a:off x="996" y="3305"/>
              <a:ext cx="126" cy="318"/>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fontAlgn="base"/>
            <a:r>
              <a:rPr lang="zh-CN" altLang="en-US" strike="noStrike" noProof="1"/>
              <a:t>单击此处编辑母版标题样式</a:t>
            </a:r>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p>
        </p:txBody>
      </p:sp>
      <p:sp>
        <p:nvSpPr>
          <p:cNvPr id="428" name="Rectangle 164"/>
          <p:cNvSpPr>
            <a:spLocks noGrp="1" noChangeArrowheads="1"/>
          </p:cNvSpPr>
          <p:nvPr>
            <p:ph type="dt" sz="half" idx="2"/>
          </p:nvPr>
        </p:nvSpPr>
        <p:spPr bwMode="auto">
          <a:xfrm>
            <a:off x="301625" y="6248400"/>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noFill/>
          <a:ln w="9525">
            <a:noFill/>
            <a:miter lim="800000"/>
          </a:ln>
          <a:effectLst/>
        </p:spPr>
        <p:txBody>
          <a:bodyPr vert="horz" wrap="square" lIns="91440" tIns="45720" rIns="91440" bIns="45720" numCol="1" anchor="t" anchorCtr="0" compatLnSpc="1"/>
          <a:lstStyle/>
          <a:p>
            <a:pPr algn="r"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algn="r" eaLnBrk="1" fontAlgn="base" hangingPunct="1">
                <a:buNone/>
              </a:pPr>
              <a:t>‹#›</a:t>
            </a:fld>
            <a:endParaRPr lang="en-US" alt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298450" y="228600"/>
            <a:ext cx="6253163" cy="587057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3" name="Freeform 2"/>
          <p:cNvSpPr/>
          <p:nvPr/>
        </p:nvSpPr>
        <p:spPr bwMode="auto">
          <a:xfrm>
            <a:off x="4760913" y="20638"/>
            <a:ext cx="4438650" cy="4038600"/>
          </a:xfrm>
          <a:custGeom>
            <a:avLst/>
            <a:gdLst>
              <a:gd name="T0" fmla="*/ 23 w 546"/>
              <a:gd name="T1" fmla="*/ 4 h 497"/>
              <a:gd name="T2" fmla="*/ 11 w 546"/>
              <a:gd name="T3" fmla="*/ 71 h 497"/>
              <a:gd name="T4" fmla="*/ 25 w 546"/>
              <a:gd name="T5" fmla="*/ 393 h 497"/>
              <a:gd name="T6" fmla="*/ 54 w 546"/>
              <a:gd name="T7" fmla="*/ 457 h 497"/>
              <a:gd name="T8" fmla="*/ 158 w 546"/>
              <a:gd name="T9" fmla="*/ 482 h 497"/>
              <a:gd name="T10" fmla="*/ 204 w 546"/>
              <a:gd name="T11" fmla="*/ 495 h 497"/>
              <a:gd name="T12" fmla="*/ 520 w 546"/>
              <a:gd name="T13" fmla="*/ 475 h 497"/>
              <a:gd name="T14" fmla="*/ 533 w 546"/>
              <a:gd name="T15" fmla="*/ 167 h 497"/>
              <a:gd name="T16" fmla="*/ 369 w 546"/>
              <a:gd name="T17" fmla="*/ 16 h 497"/>
              <a:gd name="T18" fmla="*/ 249 w 546"/>
              <a:gd name="T19" fmla="*/ 29 h 497"/>
              <a:gd name="T20" fmla="*/ 198 w 546"/>
              <a:gd name="T21" fmla="*/ 11 h 497"/>
              <a:gd name="T22" fmla="*/ 151 w 546"/>
              <a:gd name="T23" fmla="*/ 2 h 497"/>
              <a:gd name="T24" fmla="*/ 23 w 546"/>
              <a:gd name="T25" fmla="*/ 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6147" name="Group 3"/>
          <p:cNvGrpSpPr/>
          <p:nvPr/>
        </p:nvGrpSpPr>
        <p:grpSpPr>
          <a:xfrm>
            <a:off x="4572000" y="28575"/>
            <a:ext cx="4756150" cy="4338638"/>
            <a:chOff x="2918" y="18"/>
            <a:chExt cx="2958" cy="2699"/>
          </a:xfrm>
        </p:grpSpPr>
        <p:sp>
          <p:nvSpPr>
            <p:cNvPr id="255" name="Freeform 4"/>
            <p:cNvSpPr/>
            <p:nvPr/>
          </p:nvSpPr>
          <p:spPr bwMode="auto">
            <a:xfrm>
              <a:off x="3060" y="18"/>
              <a:ext cx="490" cy="187"/>
            </a:xfrm>
            <a:custGeom>
              <a:avLst/>
              <a:gdLst>
                <a:gd name="T0" fmla="*/ 71 w 97"/>
                <a:gd name="T1" fmla="*/ 25 h 37"/>
                <a:gd name="T2" fmla="*/ 91 w 97"/>
                <a:gd name="T3" fmla="*/ 20 h 37"/>
                <a:gd name="T4" fmla="*/ 92 w 97"/>
                <a:gd name="T5" fmla="*/ 17 h 37"/>
                <a:gd name="T6" fmla="*/ 88 w 97"/>
                <a:gd name="T7" fmla="*/ 0 h 37"/>
                <a:gd name="T8" fmla="*/ 25 w 97"/>
                <a:gd name="T9" fmla="*/ 0 h 37"/>
                <a:gd name="T10" fmla="*/ 10 w 97"/>
                <a:gd name="T11" fmla="*/ 22 h 37"/>
                <a:gd name="T12" fmla="*/ 71 w 97"/>
                <a:gd name="T13" fmla="*/ 2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 name="Freeform 5"/>
            <p:cNvSpPr>
              <a:spLocks noEditPoints="1"/>
            </p:cNvSpPr>
            <p:nvPr/>
          </p:nvSpPr>
          <p:spPr bwMode="auto">
            <a:xfrm>
              <a:off x="2918" y="18"/>
              <a:ext cx="2958" cy="2699"/>
            </a:xfrm>
            <a:custGeom>
              <a:avLst/>
              <a:gdLst>
                <a:gd name="T0" fmla="*/ 504 w 585"/>
                <a:gd name="T1" fmla="*/ 1 h 534"/>
                <a:gd name="T2" fmla="*/ 157 w 585"/>
                <a:gd name="T3" fmla="*/ 0 h 534"/>
                <a:gd name="T4" fmla="*/ 225 w 585"/>
                <a:gd name="T5" fmla="*/ 21 h 534"/>
                <a:gd name="T6" fmla="*/ 174 w 585"/>
                <a:gd name="T7" fmla="*/ 39 h 534"/>
                <a:gd name="T8" fmla="*/ 207 w 585"/>
                <a:gd name="T9" fmla="*/ 71 h 534"/>
                <a:gd name="T10" fmla="*/ 74 w 585"/>
                <a:gd name="T11" fmla="*/ 60 h 534"/>
                <a:gd name="T12" fmla="*/ 26 w 585"/>
                <a:gd name="T13" fmla="*/ 63 h 534"/>
                <a:gd name="T14" fmla="*/ 199 w 585"/>
                <a:gd name="T15" fmla="*/ 487 h 534"/>
                <a:gd name="T16" fmla="*/ 144 w 585"/>
                <a:gd name="T17" fmla="*/ 341 h 534"/>
                <a:gd name="T18" fmla="*/ 105 w 585"/>
                <a:gd name="T19" fmla="*/ 376 h 534"/>
                <a:gd name="T20" fmla="*/ 94 w 585"/>
                <a:gd name="T21" fmla="*/ 435 h 534"/>
                <a:gd name="T22" fmla="*/ 124 w 585"/>
                <a:gd name="T23" fmla="*/ 265 h 534"/>
                <a:gd name="T24" fmla="*/ 153 w 585"/>
                <a:gd name="T25" fmla="*/ 228 h 534"/>
                <a:gd name="T26" fmla="*/ 209 w 585"/>
                <a:gd name="T27" fmla="*/ 237 h 534"/>
                <a:gd name="T28" fmla="*/ 188 w 585"/>
                <a:gd name="T29" fmla="*/ 306 h 534"/>
                <a:gd name="T30" fmla="*/ 192 w 585"/>
                <a:gd name="T31" fmla="*/ 395 h 534"/>
                <a:gd name="T32" fmla="*/ 515 w 585"/>
                <a:gd name="T33" fmla="*/ 483 h 534"/>
                <a:gd name="T34" fmla="*/ 454 w 585"/>
                <a:gd name="T35" fmla="*/ 427 h 534"/>
                <a:gd name="T36" fmla="*/ 425 w 585"/>
                <a:gd name="T37" fmla="*/ 345 h 534"/>
                <a:gd name="T38" fmla="*/ 396 w 585"/>
                <a:gd name="T39" fmla="*/ 270 h 534"/>
                <a:gd name="T40" fmla="*/ 460 w 585"/>
                <a:gd name="T41" fmla="*/ 256 h 534"/>
                <a:gd name="T42" fmla="*/ 407 w 585"/>
                <a:gd name="T43" fmla="*/ 223 h 534"/>
                <a:gd name="T44" fmla="*/ 439 w 585"/>
                <a:gd name="T45" fmla="*/ 226 h 534"/>
                <a:gd name="T46" fmla="*/ 438 w 585"/>
                <a:gd name="T47" fmla="*/ 209 h 534"/>
                <a:gd name="T48" fmla="*/ 376 w 585"/>
                <a:gd name="T49" fmla="*/ 211 h 534"/>
                <a:gd name="T50" fmla="*/ 357 w 585"/>
                <a:gd name="T51" fmla="*/ 343 h 534"/>
                <a:gd name="T52" fmla="*/ 347 w 585"/>
                <a:gd name="T53" fmla="*/ 230 h 534"/>
                <a:gd name="T54" fmla="*/ 331 w 585"/>
                <a:gd name="T55" fmla="*/ 182 h 534"/>
                <a:gd name="T56" fmla="*/ 347 w 585"/>
                <a:gd name="T57" fmla="*/ 136 h 534"/>
                <a:gd name="T58" fmla="*/ 339 w 585"/>
                <a:gd name="T59" fmla="*/ 99 h 534"/>
                <a:gd name="T60" fmla="*/ 331 w 585"/>
                <a:gd name="T61" fmla="*/ 62 h 534"/>
                <a:gd name="T62" fmla="*/ 369 w 585"/>
                <a:gd name="T63" fmla="*/ 103 h 534"/>
                <a:gd name="T64" fmla="*/ 415 w 585"/>
                <a:gd name="T65" fmla="*/ 47 h 534"/>
                <a:gd name="T66" fmla="*/ 409 w 585"/>
                <a:gd name="T67" fmla="*/ 95 h 534"/>
                <a:gd name="T68" fmla="*/ 401 w 585"/>
                <a:gd name="T69" fmla="*/ 130 h 534"/>
                <a:gd name="T70" fmla="*/ 401 w 585"/>
                <a:gd name="T71" fmla="*/ 181 h 534"/>
                <a:gd name="T72" fmla="*/ 558 w 585"/>
                <a:gd name="T73" fmla="*/ 181 h 534"/>
                <a:gd name="T74" fmla="*/ 554 w 585"/>
                <a:gd name="T75" fmla="*/ 76 h 534"/>
                <a:gd name="T76" fmla="*/ 249 w 585"/>
                <a:gd name="T77" fmla="*/ 69 h 534"/>
                <a:gd name="T78" fmla="*/ 293 w 585"/>
                <a:gd name="T79" fmla="*/ 93 h 534"/>
                <a:gd name="T80" fmla="*/ 171 w 585"/>
                <a:gd name="T81" fmla="*/ 195 h 534"/>
                <a:gd name="T82" fmla="*/ 69 w 585"/>
                <a:gd name="T83" fmla="*/ 98 h 534"/>
                <a:gd name="T84" fmla="*/ 191 w 585"/>
                <a:gd name="T85" fmla="*/ 106 h 534"/>
                <a:gd name="T86" fmla="*/ 220 w 585"/>
                <a:gd name="T87" fmla="*/ 105 h 534"/>
                <a:gd name="T88" fmla="*/ 302 w 585"/>
                <a:gd name="T89" fmla="*/ 121 h 534"/>
                <a:gd name="T90" fmla="*/ 276 w 585"/>
                <a:gd name="T91" fmla="*/ 256 h 534"/>
                <a:gd name="T92" fmla="*/ 260 w 585"/>
                <a:gd name="T93" fmla="*/ 137 h 534"/>
                <a:gd name="T94" fmla="*/ 171 w 585"/>
                <a:gd name="T95" fmla="*/ 195 h 534"/>
                <a:gd name="T96" fmla="*/ 223 w 585"/>
                <a:gd name="T97" fmla="*/ 225 h 534"/>
                <a:gd name="T98" fmla="*/ 247 w 585"/>
                <a:gd name="T99" fmla="*/ 158 h 534"/>
                <a:gd name="T100" fmla="*/ 326 w 585"/>
                <a:gd name="T101" fmla="*/ 292 h 534"/>
                <a:gd name="T102" fmla="*/ 215 w 585"/>
                <a:gd name="T103" fmla="*/ 321 h 534"/>
                <a:gd name="T104" fmla="*/ 309 w 585"/>
                <a:gd name="T105" fmla="*/ 277 h 534"/>
                <a:gd name="T106" fmla="*/ 318 w 585"/>
                <a:gd name="T107" fmla="*/ 133 h 534"/>
                <a:gd name="T108" fmla="*/ 313 w 585"/>
                <a:gd name="T109" fmla="*/ 213 h 534"/>
                <a:gd name="T110" fmla="*/ 299 w 585"/>
                <a:gd name="T111" fmla="*/ 144 h 534"/>
                <a:gd name="T112" fmla="*/ 507 w 585"/>
                <a:gd name="T113" fmla="*/ 179 h 534"/>
                <a:gd name="T114" fmla="*/ 461 w 585"/>
                <a:gd name="T115" fmla="*/ 162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7" name="Freeform 6"/>
            <p:cNvSpPr/>
            <p:nvPr/>
          </p:nvSpPr>
          <p:spPr bwMode="auto">
            <a:xfrm>
              <a:off x="3621" y="1287"/>
              <a:ext cx="238" cy="283"/>
            </a:xfrm>
            <a:custGeom>
              <a:avLst/>
              <a:gdLst>
                <a:gd name="T0" fmla="*/ 40 w 47"/>
                <a:gd name="T1" fmla="*/ 15 h 56"/>
                <a:gd name="T2" fmla="*/ 27 w 47"/>
                <a:gd name="T3" fmla="*/ 56 h 56"/>
                <a:gd name="T4" fmla="*/ 40 w 47"/>
                <a:gd name="T5" fmla="*/ 15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 name="Freeform 7"/>
            <p:cNvSpPr/>
            <p:nvPr/>
          </p:nvSpPr>
          <p:spPr bwMode="auto">
            <a:xfrm>
              <a:off x="3403" y="1403"/>
              <a:ext cx="208" cy="379"/>
            </a:xfrm>
            <a:custGeom>
              <a:avLst/>
              <a:gdLst>
                <a:gd name="T0" fmla="*/ 19 w 41"/>
                <a:gd name="T1" fmla="*/ 27 h 75"/>
                <a:gd name="T2" fmla="*/ 12 w 41"/>
                <a:gd name="T3" fmla="*/ 69 h 75"/>
                <a:gd name="T4" fmla="*/ 40 w 41"/>
                <a:gd name="T5" fmla="*/ 45 h 75"/>
                <a:gd name="T6" fmla="*/ 37 w 41"/>
                <a:gd name="T7" fmla="*/ 24 h 75"/>
                <a:gd name="T8" fmla="*/ 19 w 41"/>
                <a:gd name="T9" fmla="*/ 2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9" name="Freeform 8"/>
            <p:cNvSpPr/>
            <p:nvPr/>
          </p:nvSpPr>
          <p:spPr bwMode="auto">
            <a:xfrm>
              <a:off x="3272" y="645"/>
              <a:ext cx="669" cy="318"/>
            </a:xfrm>
            <a:custGeom>
              <a:avLst/>
              <a:gdLst>
                <a:gd name="T0" fmla="*/ 112 w 135"/>
                <a:gd name="T1" fmla="*/ 4 h 63"/>
                <a:gd name="T2" fmla="*/ 24 w 135"/>
                <a:gd name="T3" fmla="*/ 4 h 63"/>
                <a:gd name="T4" fmla="*/ 2 w 135"/>
                <a:gd name="T5" fmla="*/ 25 h 63"/>
                <a:gd name="T6" fmla="*/ 60 w 135"/>
                <a:gd name="T7" fmla="*/ 58 h 63"/>
                <a:gd name="T8" fmla="*/ 96 w 135"/>
                <a:gd name="T9" fmla="*/ 54 h 63"/>
                <a:gd name="T10" fmla="*/ 113 w 135"/>
                <a:gd name="T11" fmla="*/ 53 h 63"/>
                <a:gd name="T12" fmla="*/ 112 w 135"/>
                <a:gd name="T13" fmla="*/ 4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 name="Freeform 9"/>
            <p:cNvSpPr/>
            <p:nvPr/>
          </p:nvSpPr>
          <p:spPr bwMode="auto">
            <a:xfrm>
              <a:off x="4046" y="1545"/>
              <a:ext cx="504" cy="516"/>
            </a:xfrm>
            <a:custGeom>
              <a:avLst/>
              <a:gdLst>
                <a:gd name="T0" fmla="*/ 67 w 97"/>
                <a:gd name="T1" fmla="*/ 5 h 102"/>
                <a:gd name="T2" fmla="*/ 31 w 97"/>
                <a:gd name="T3" fmla="*/ 5 h 102"/>
                <a:gd name="T4" fmla="*/ 12 w 97"/>
                <a:gd name="T5" fmla="*/ 57 h 102"/>
                <a:gd name="T6" fmla="*/ 79 w 97"/>
                <a:gd name="T7" fmla="*/ 62 h 102"/>
                <a:gd name="T8" fmla="*/ 67 w 97"/>
                <a:gd name="T9" fmla="*/ 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 name="Freeform 10"/>
            <p:cNvSpPr/>
            <p:nvPr/>
          </p:nvSpPr>
          <p:spPr bwMode="auto">
            <a:xfrm>
              <a:off x="5173" y="1024"/>
              <a:ext cx="501" cy="96"/>
            </a:xfrm>
            <a:custGeom>
              <a:avLst/>
              <a:gdLst>
                <a:gd name="T0" fmla="*/ 15 w 99"/>
                <a:gd name="T1" fmla="*/ 0 h 19"/>
                <a:gd name="T2" fmla="*/ 40 w 99"/>
                <a:gd name="T3" fmla="*/ 15 h 19"/>
                <a:gd name="T4" fmla="*/ 15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 name="Freeform 11"/>
            <p:cNvSpPr/>
            <p:nvPr/>
          </p:nvSpPr>
          <p:spPr bwMode="auto">
            <a:xfrm>
              <a:off x="5340" y="1004"/>
              <a:ext cx="385" cy="237"/>
            </a:xfrm>
            <a:custGeom>
              <a:avLst/>
              <a:gdLst>
                <a:gd name="T0" fmla="*/ 21 w 76"/>
                <a:gd name="T1" fmla="*/ 37 h 47"/>
                <a:gd name="T2" fmla="*/ 70 w 76"/>
                <a:gd name="T3" fmla="*/ 17 h 47"/>
                <a:gd name="T4" fmla="*/ 48 w 76"/>
                <a:gd name="T5" fmla="*/ 3 h 47"/>
                <a:gd name="T6" fmla="*/ 19 w 76"/>
                <a:gd name="T7" fmla="*/ 32 h 47"/>
                <a:gd name="T8" fmla="*/ 21 w 76"/>
                <a:gd name="T9" fmla="*/ 3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3" name="Freeform 12"/>
            <p:cNvSpPr/>
            <p:nvPr/>
          </p:nvSpPr>
          <p:spPr bwMode="auto">
            <a:xfrm>
              <a:off x="5325" y="1201"/>
              <a:ext cx="415" cy="187"/>
            </a:xfrm>
            <a:custGeom>
              <a:avLst/>
              <a:gdLst>
                <a:gd name="T0" fmla="*/ 72 w 82"/>
                <a:gd name="T1" fmla="*/ 6 h 37"/>
                <a:gd name="T2" fmla="*/ 24 w 82"/>
                <a:gd name="T3" fmla="*/ 17 h 37"/>
                <a:gd name="T4" fmla="*/ 17 w 82"/>
                <a:gd name="T5" fmla="*/ 26 h 37"/>
                <a:gd name="T6" fmla="*/ 76 w 82"/>
                <a:gd name="T7" fmla="*/ 23 h 37"/>
                <a:gd name="T8" fmla="*/ 82 w 82"/>
                <a:gd name="T9" fmla="*/ 20 h 37"/>
                <a:gd name="T10" fmla="*/ 82 w 82"/>
                <a:gd name="T11" fmla="*/ 0 h 37"/>
                <a:gd name="T12" fmla="*/ 72 w 82"/>
                <a:gd name="T13" fmla="*/ 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4" name="Freeform 13"/>
            <p:cNvSpPr/>
            <p:nvPr/>
          </p:nvSpPr>
          <p:spPr bwMode="auto">
            <a:xfrm>
              <a:off x="5001" y="1378"/>
              <a:ext cx="698" cy="167"/>
            </a:xfrm>
            <a:custGeom>
              <a:avLst/>
              <a:gdLst>
                <a:gd name="T0" fmla="*/ 21 w 138"/>
                <a:gd name="T1" fmla="*/ 1 h 33"/>
                <a:gd name="T2" fmla="*/ 8 w 138"/>
                <a:gd name="T3" fmla="*/ 14 h 33"/>
                <a:gd name="T4" fmla="*/ 57 w 138"/>
                <a:gd name="T5" fmla="*/ 22 h 33"/>
                <a:gd name="T6" fmla="*/ 117 w 138"/>
                <a:gd name="T7" fmla="*/ 23 h 33"/>
                <a:gd name="T8" fmla="*/ 114 w 138"/>
                <a:gd name="T9" fmla="*/ 8 h 33"/>
                <a:gd name="T10" fmla="*/ 82 w 138"/>
                <a:gd name="T11" fmla="*/ 3 h 33"/>
                <a:gd name="T12" fmla="*/ 21 w 138"/>
                <a:gd name="T13" fmla="*/ 1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5" name="Freeform 14"/>
            <p:cNvSpPr/>
            <p:nvPr/>
          </p:nvSpPr>
          <p:spPr bwMode="auto">
            <a:xfrm>
              <a:off x="5077" y="1540"/>
              <a:ext cx="567" cy="146"/>
            </a:xfrm>
            <a:custGeom>
              <a:avLst/>
              <a:gdLst>
                <a:gd name="T0" fmla="*/ 98 w 112"/>
                <a:gd name="T1" fmla="*/ 19 h 29"/>
                <a:gd name="T2" fmla="*/ 103 w 112"/>
                <a:gd name="T3" fmla="*/ 4 h 29"/>
                <a:gd name="T4" fmla="*/ 74 w 112"/>
                <a:gd name="T5" fmla="*/ 10 h 29"/>
                <a:gd name="T6" fmla="*/ 36 w 112"/>
                <a:gd name="T7" fmla="*/ 6 h 29"/>
                <a:gd name="T8" fmla="*/ 2 w 112"/>
                <a:gd name="T9" fmla="*/ 4 h 29"/>
                <a:gd name="T10" fmla="*/ 98 w 112"/>
                <a:gd name="T11" fmla="*/ 19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 name="Freeform 15"/>
            <p:cNvSpPr/>
            <p:nvPr/>
          </p:nvSpPr>
          <p:spPr bwMode="auto">
            <a:xfrm>
              <a:off x="5042" y="1656"/>
              <a:ext cx="584" cy="480"/>
            </a:xfrm>
            <a:custGeom>
              <a:avLst/>
              <a:gdLst>
                <a:gd name="T0" fmla="*/ 3 w 115"/>
                <a:gd name="T1" fmla="*/ 53 h 95"/>
                <a:gd name="T2" fmla="*/ 26 w 115"/>
                <a:gd name="T3" fmla="*/ 54 h 95"/>
                <a:gd name="T4" fmla="*/ 50 w 115"/>
                <a:gd name="T5" fmla="*/ 77 h 95"/>
                <a:gd name="T6" fmla="*/ 59 w 115"/>
                <a:gd name="T7" fmla="*/ 84 h 95"/>
                <a:gd name="T8" fmla="*/ 81 w 115"/>
                <a:gd name="T9" fmla="*/ 52 h 95"/>
                <a:gd name="T10" fmla="*/ 111 w 115"/>
                <a:gd name="T11" fmla="*/ 52 h 95"/>
                <a:gd name="T12" fmla="*/ 79 w 115"/>
                <a:gd name="T13" fmla="*/ 27 h 95"/>
                <a:gd name="T14" fmla="*/ 37 w 115"/>
                <a:gd name="T15" fmla="*/ 16 h 95"/>
                <a:gd name="T16" fmla="*/ 12 w 115"/>
                <a:gd name="T17" fmla="*/ 41 h 95"/>
                <a:gd name="T18" fmla="*/ 3 w 115"/>
                <a:gd name="T19" fmla="*/ 5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7" name="Freeform 16"/>
            <p:cNvSpPr/>
            <p:nvPr/>
          </p:nvSpPr>
          <p:spPr bwMode="auto">
            <a:xfrm>
              <a:off x="5421" y="1464"/>
              <a:ext cx="329" cy="854"/>
            </a:xfrm>
            <a:custGeom>
              <a:avLst/>
              <a:gdLst>
                <a:gd name="T0" fmla="*/ 51 w 65"/>
                <a:gd name="T1" fmla="*/ 40 h 169"/>
                <a:gd name="T2" fmla="*/ 22 w 65"/>
                <a:gd name="T3" fmla="*/ 49 h 169"/>
                <a:gd name="T4" fmla="*/ 22 w 65"/>
                <a:gd name="T5" fmla="*/ 59 h 169"/>
                <a:gd name="T6" fmla="*/ 50 w 65"/>
                <a:gd name="T7" fmla="*/ 90 h 169"/>
                <a:gd name="T8" fmla="*/ 34 w 65"/>
                <a:gd name="T9" fmla="*/ 118 h 169"/>
                <a:gd name="T10" fmla="*/ 0 w 65"/>
                <a:gd name="T11" fmla="*/ 148 h 169"/>
                <a:gd name="T12" fmla="*/ 17 w 65"/>
                <a:gd name="T13" fmla="*/ 155 h 169"/>
                <a:gd name="T14" fmla="*/ 47 w 65"/>
                <a:gd name="T15" fmla="*/ 166 h 169"/>
                <a:gd name="T16" fmla="*/ 63 w 65"/>
                <a:gd name="T17" fmla="*/ 162 h 169"/>
                <a:gd name="T18" fmla="*/ 65 w 65"/>
                <a:gd name="T19" fmla="*/ 0 h 169"/>
                <a:gd name="T20" fmla="*/ 51 w 65"/>
                <a:gd name="T21" fmla="*/ 40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6161" name="Group 17"/>
          <p:cNvGrpSpPr/>
          <p:nvPr/>
        </p:nvGrpSpPr>
        <p:grpSpPr>
          <a:xfrm>
            <a:off x="554038" y="36513"/>
            <a:ext cx="7891462" cy="6821487"/>
            <a:chOff x="349" y="23"/>
            <a:chExt cx="4971" cy="4297"/>
          </a:xfrm>
        </p:grpSpPr>
        <p:sp>
          <p:nvSpPr>
            <p:cNvPr id="269" name="Rectangle 18"/>
            <p:cNvSpPr>
              <a:spLocks noChangeArrowheads="1"/>
            </p:cNvSpPr>
            <p:nvPr/>
          </p:nvSpPr>
          <p:spPr bwMode="auto">
            <a:xfrm>
              <a:off x="384"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0" name="Freeform 19"/>
            <p:cNvSpPr>
              <a:spLocks noEditPoints="1"/>
            </p:cNvSpPr>
            <p:nvPr/>
          </p:nvSpPr>
          <p:spPr bwMode="auto">
            <a:xfrm>
              <a:off x="38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1" name="Freeform 20"/>
            <p:cNvSpPr>
              <a:spLocks noEditPoints="1"/>
            </p:cNvSpPr>
            <p:nvPr/>
          </p:nvSpPr>
          <p:spPr bwMode="auto">
            <a:xfrm>
              <a:off x="38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 name="Freeform 21"/>
            <p:cNvSpPr>
              <a:spLocks noEditPoints="1"/>
            </p:cNvSpPr>
            <p:nvPr/>
          </p:nvSpPr>
          <p:spPr bwMode="auto">
            <a:xfrm>
              <a:off x="38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3" name="Freeform 22"/>
            <p:cNvSpPr>
              <a:spLocks noEditPoints="1"/>
            </p:cNvSpPr>
            <p:nvPr/>
          </p:nvSpPr>
          <p:spPr bwMode="auto">
            <a:xfrm>
              <a:off x="38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4" name="Freeform 23"/>
            <p:cNvSpPr>
              <a:spLocks noEditPoints="1"/>
            </p:cNvSpPr>
            <p:nvPr/>
          </p:nvSpPr>
          <p:spPr bwMode="auto">
            <a:xfrm>
              <a:off x="38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 name="Freeform 24"/>
            <p:cNvSpPr>
              <a:spLocks noEditPoints="1"/>
            </p:cNvSpPr>
            <p:nvPr/>
          </p:nvSpPr>
          <p:spPr bwMode="auto">
            <a:xfrm>
              <a:off x="38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 name="Freeform 25"/>
            <p:cNvSpPr>
              <a:spLocks noEditPoints="1"/>
            </p:cNvSpPr>
            <p:nvPr/>
          </p:nvSpPr>
          <p:spPr bwMode="auto">
            <a:xfrm>
              <a:off x="38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 name="Freeform 26"/>
            <p:cNvSpPr>
              <a:spLocks noEditPoints="1"/>
            </p:cNvSpPr>
            <p:nvPr/>
          </p:nvSpPr>
          <p:spPr bwMode="auto">
            <a:xfrm>
              <a:off x="38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8" name="Freeform 27"/>
            <p:cNvSpPr>
              <a:spLocks noEditPoints="1"/>
            </p:cNvSpPr>
            <p:nvPr/>
          </p:nvSpPr>
          <p:spPr bwMode="auto">
            <a:xfrm>
              <a:off x="38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9" name="Freeform 28"/>
            <p:cNvSpPr>
              <a:spLocks noEditPoints="1"/>
            </p:cNvSpPr>
            <p:nvPr/>
          </p:nvSpPr>
          <p:spPr bwMode="auto">
            <a:xfrm>
              <a:off x="38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0" name="Rectangle 29"/>
            <p:cNvSpPr>
              <a:spLocks noChangeArrowheads="1"/>
            </p:cNvSpPr>
            <p:nvPr/>
          </p:nvSpPr>
          <p:spPr bwMode="auto">
            <a:xfrm>
              <a:off x="384"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 name="Rectangle 30"/>
            <p:cNvSpPr>
              <a:spLocks noChangeArrowheads="1"/>
            </p:cNvSpPr>
            <p:nvPr/>
          </p:nvSpPr>
          <p:spPr bwMode="auto">
            <a:xfrm>
              <a:off x="829"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2" name="Freeform 31"/>
            <p:cNvSpPr>
              <a:spLocks noEditPoints="1"/>
            </p:cNvSpPr>
            <p:nvPr/>
          </p:nvSpPr>
          <p:spPr bwMode="auto">
            <a:xfrm>
              <a:off x="82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3" name="Freeform 32"/>
            <p:cNvSpPr>
              <a:spLocks noEditPoints="1"/>
            </p:cNvSpPr>
            <p:nvPr/>
          </p:nvSpPr>
          <p:spPr bwMode="auto">
            <a:xfrm>
              <a:off x="82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4" name="Freeform 33"/>
            <p:cNvSpPr>
              <a:spLocks noEditPoints="1"/>
            </p:cNvSpPr>
            <p:nvPr/>
          </p:nvSpPr>
          <p:spPr bwMode="auto">
            <a:xfrm>
              <a:off x="82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5" name="Freeform 34"/>
            <p:cNvSpPr>
              <a:spLocks noEditPoints="1"/>
            </p:cNvSpPr>
            <p:nvPr/>
          </p:nvSpPr>
          <p:spPr bwMode="auto">
            <a:xfrm>
              <a:off x="82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 name="Freeform 35"/>
            <p:cNvSpPr>
              <a:spLocks noEditPoints="1"/>
            </p:cNvSpPr>
            <p:nvPr/>
          </p:nvSpPr>
          <p:spPr bwMode="auto">
            <a:xfrm>
              <a:off x="82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 name="Freeform 36"/>
            <p:cNvSpPr>
              <a:spLocks noEditPoints="1"/>
            </p:cNvSpPr>
            <p:nvPr/>
          </p:nvSpPr>
          <p:spPr bwMode="auto">
            <a:xfrm>
              <a:off x="82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 name="Freeform 37"/>
            <p:cNvSpPr>
              <a:spLocks noEditPoints="1"/>
            </p:cNvSpPr>
            <p:nvPr/>
          </p:nvSpPr>
          <p:spPr bwMode="auto">
            <a:xfrm>
              <a:off x="82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 name="Freeform 38"/>
            <p:cNvSpPr>
              <a:spLocks noEditPoints="1"/>
            </p:cNvSpPr>
            <p:nvPr/>
          </p:nvSpPr>
          <p:spPr bwMode="auto">
            <a:xfrm>
              <a:off x="82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 name="Freeform 39"/>
            <p:cNvSpPr>
              <a:spLocks noEditPoints="1"/>
            </p:cNvSpPr>
            <p:nvPr/>
          </p:nvSpPr>
          <p:spPr bwMode="auto">
            <a:xfrm>
              <a:off x="82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1" name="Freeform 40"/>
            <p:cNvSpPr>
              <a:spLocks noEditPoints="1"/>
            </p:cNvSpPr>
            <p:nvPr/>
          </p:nvSpPr>
          <p:spPr bwMode="auto">
            <a:xfrm>
              <a:off x="82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2" name="Rectangle 41"/>
            <p:cNvSpPr>
              <a:spLocks noChangeArrowheads="1"/>
            </p:cNvSpPr>
            <p:nvPr/>
          </p:nvSpPr>
          <p:spPr bwMode="auto">
            <a:xfrm>
              <a:off x="829"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 name="Rectangle 42"/>
            <p:cNvSpPr>
              <a:spLocks noChangeArrowheads="1"/>
            </p:cNvSpPr>
            <p:nvPr/>
          </p:nvSpPr>
          <p:spPr bwMode="auto">
            <a:xfrm>
              <a:off x="1279"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4" name="Freeform 43"/>
            <p:cNvSpPr>
              <a:spLocks noEditPoints="1"/>
            </p:cNvSpPr>
            <p:nvPr/>
          </p:nvSpPr>
          <p:spPr bwMode="auto">
            <a:xfrm>
              <a:off x="127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 name="Freeform 44"/>
            <p:cNvSpPr>
              <a:spLocks noEditPoints="1"/>
            </p:cNvSpPr>
            <p:nvPr/>
          </p:nvSpPr>
          <p:spPr bwMode="auto">
            <a:xfrm>
              <a:off x="127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 name="Freeform 45"/>
            <p:cNvSpPr>
              <a:spLocks noEditPoints="1"/>
            </p:cNvSpPr>
            <p:nvPr/>
          </p:nvSpPr>
          <p:spPr bwMode="auto">
            <a:xfrm>
              <a:off x="127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 name="Freeform 46"/>
            <p:cNvSpPr>
              <a:spLocks noEditPoints="1"/>
            </p:cNvSpPr>
            <p:nvPr/>
          </p:nvSpPr>
          <p:spPr bwMode="auto">
            <a:xfrm>
              <a:off x="127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 name="Freeform 47"/>
            <p:cNvSpPr>
              <a:spLocks noEditPoints="1"/>
            </p:cNvSpPr>
            <p:nvPr/>
          </p:nvSpPr>
          <p:spPr bwMode="auto">
            <a:xfrm>
              <a:off x="127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 name="Freeform 48"/>
            <p:cNvSpPr>
              <a:spLocks noEditPoints="1"/>
            </p:cNvSpPr>
            <p:nvPr/>
          </p:nvSpPr>
          <p:spPr bwMode="auto">
            <a:xfrm>
              <a:off x="127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 name="Freeform 49"/>
            <p:cNvSpPr>
              <a:spLocks noEditPoints="1"/>
            </p:cNvSpPr>
            <p:nvPr/>
          </p:nvSpPr>
          <p:spPr bwMode="auto">
            <a:xfrm>
              <a:off x="127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 name="Freeform 50"/>
            <p:cNvSpPr>
              <a:spLocks noEditPoints="1"/>
            </p:cNvSpPr>
            <p:nvPr/>
          </p:nvSpPr>
          <p:spPr bwMode="auto">
            <a:xfrm>
              <a:off x="127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 name="Freeform 51"/>
            <p:cNvSpPr>
              <a:spLocks noEditPoints="1"/>
            </p:cNvSpPr>
            <p:nvPr/>
          </p:nvSpPr>
          <p:spPr bwMode="auto">
            <a:xfrm>
              <a:off x="127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 name="Freeform 52"/>
            <p:cNvSpPr>
              <a:spLocks noEditPoints="1"/>
            </p:cNvSpPr>
            <p:nvPr/>
          </p:nvSpPr>
          <p:spPr bwMode="auto">
            <a:xfrm>
              <a:off x="127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 name="Rectangle 53"/>
            <p:cNvSpPr>
              <a:spLocks noChangeArrowheads="1"/>
            </p:cNvSpPr>
            <p:nvPr/>
          </p:nvSpPr>
          <p:spPr bwMode="auto">
            <a:xfrm>
              <a:off x="1279"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 name="Rectangle 54"/>
            <p:cNvSpPr>
              <a:spLocks noChangeArrowheads="1"/>
            </p:cNvSpPr>
            <p:nvPr/>
          </p:nvSpPr>
          <p:spPr bwMode="auto">
            <a:xfrm>
              <a:off x="1724"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6" name="Freeform 55"/>
            <p:cNvSpPr>
              <a:spLocks noEditPoints="1"/>
            </p:cNvSpPr>
            <p:nvPr/>
          </p:nvSpPr>
          <p:spPr bwMode="auto">
            <a:xfrm>
              <a:off x="172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 name="Freeform 56"/>
            <p:cNvSpPr>
              <a:spLocks noEditPoints="1"/>
            </p:cNvSpPr>
            <p:nvPr/>
          </p:nvSpPr>
          <p:spPr bwMode="auto">
            <a:xfrm>
              <a:off x="172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 name="Freeform 57"/>
            <p:cNvSpPr>
              <a:spLocks noEditPoints="1"/>
            </p:cNvSpPr>
            <p:nvPr/>
          </p:nvSpPr>
          <p:spPr bwMode="auto">
            <a:xfrm>
              <a:off x="172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 name="Freeform 58"/>
            <p:cNvSpPr>
              <a:spLocks noEditPoints="1"/>
            </p:cNvSpPr>
            <p:nvPr/>
          </p:nvSpPr>
          <p:spPr bwMode="auto">
            <a:xfrm>
              <a:off x="172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0" name="Freeform 59"/>
            <p:cNvSpPr>
              <a:spLocks noEditPoints="1"/>
            </p:cNvSpPr>
            <p:nvPr/>
          </p:nvSpPr>
          <p:spPr bwMode="auto">
            <a:xfrm>
              <a:off x="172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1" name="Freeform 60"/>
            <p:cNvSpPr>
              <a:spLocks noEditPoints="1"/>
            </p:cNvSpPr>
            <p:nvPr/>
          </p:nvSpPr>
          <p:spPr bwMode="auto">
            <a:xfrm>
              <a:off x="172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 name="Freeform 61"/>
            <p:cNvSpPr>
              <a:spLocks noEditPoints="1"/>
            </p:cNvSpPr>
            <p:nvPr/>
          </p:nvSpPr>
          <p:spPr bwMode="auto">
            <a:xfrm>
              <a:off x="172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3" name="Freeform 62"/>
            <p:cNvSpPr>
              <a:spLocks noEditPoints="1"/>
            </p:cNvSpPr>
            <p:nvPr/>
          </p:nvSpPr>
          <p:spPr bwMode="auto">
            <a:xfrm>
              <a:off x="172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4" name="Freeform 63"/>
            <p:cNvSpPr>
              <a:spLocks noEditPoints="1"/>
            </p:cNvSpPr>
            <p:nvPr/>
          </p:nvSpPr>
          <p:spPr bwMode="auto">
            <a:xfrm>
              <a:off x="172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5" name="Freeform 64"/>
            <p:cNvSpPr>
              <a:spLocks noEditPoints="1"/>
            </p:cNvSpPr>
            <p:nvPr/>
          </p:nvSpPr>
          <p:spPr bwMode="auto">
            <a:xfrm>
              <a:off x="172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 name="Rectangle 65"/>
            <p:cNvSpPr>
              <a:spLocks noChangeArrowheads="1"/>
            </p:cNvSpPr>
            <p:nvPr/>
          </p:nvSpPr>
          <p:spPr bwMode="auto">
            <a:xfrm>
              <a:off x="1724"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 name="Rectangle 66"/>
            <p:cNvSpPr>
              <a:spLocks noChangeArrowheads="1"/>
            </p:cNvSpPr>
            <p:nvPr/>
          </p:nvSpPr>
          <p:spPr bwMode="auto">
            <a:xfrm>
              <a:off x="2169"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 name="Freeform 67"/>
            <p:cNvSpPr>
              <a:spLocks noEditPoints="1"/>
            </p:cNvSpPr>
            <p:nvPr/>
          </p:nvSpPr>
          <p:spPr bwMode="auto">
            <a:xfrm>
              <a:off x="216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9" name="Freeform 68"/>
            <p:cNvSpPr>
              <a:spLocks noEditPoints="1"/>
            </p:cNvSpPr>
            <p:nvPr/>
          </p:nvSpPr>
          <p:spPr bwMode="auto">
            <a:xfrm>
              <a:off x="216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0" name="Freeform 69"/>
            <p:cNvSpPr>
              <a:spLocks noEditPoints="1"/>
            </p:cNvSpPr>
            <p:nvPr/>
          </p:nvSpPr>
          <p:spPr bwMode="auto">
            <a:xfrm>
              <a:off x="216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1" name="Freeform 70"/>
            <p:cNvSpPr>
              <a:spLocks noEditPoints="1"/>
            </p:cNvSpPr>
            <p:nvPr/>
          </p:nvSpPr>
          <p:spPr bwMode="auto">
            <a:xfrm>
              <a:off x="216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 name="Freeform 71"/>
            <p:cNvSpPr>
              <a:spLocks noEditPoints="1"/>
            </p:cNvSpPr>
            <p:nvPr/>
          </p:nvSpPr>
          <p:spPr bwMode="auto">
            <a:xfrm>
              <a:off x="216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 name="Freeform 72"/>
            <p:cNvSpPr>
              <a:spLocks noEditPoints="1"/>
            </p:cNvSpPr>
            <p:nvPr/>
          </p:nvSpPr>
          <p:spPr bwMode="auto">
            <a:xfrm>
              <a:off x="216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4" name="Freeform 73"/>
            <p:cNvSpPr>
              <a:spLocks noEditPoints="1"/>
            </p:cNvSpPr>
            <p:nvPr/>
          </p:nvSpPr>
          <p:spPr bwMode="auto">
            <a:xfrm>
              <a:off x="216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5" name="Freeform 74"/>
            <p:cNvSpPr>
              <a:spLocks noEditPoints="1"/>
            </p:cNvSpPr>
            <p:nvPr/>
          </p:nvSpPr>
          <p:spPr bwMode="auto">
            <a:xfrm>
              <a:off x="216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6" name="Freeform 75"/>
            <p:cNvSpPr>
              <a:spLocks noEditPoints="1"/>
            </p:cNvSpPr>
            <p:nvPr/>
          </p:nvSpPr>
          <p:spPr bwMode="auto">
            <a:xfrm>
              <a:off x="216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 name="Freeform 76"/>
            <p:cNvSpPr>
              <a:spLocks noEditPoints="1"/>
            </p:cNvSpPr>
            <p:nvPr/>
          </p:nvSpPr>
          <p:spPr bwMode="auto">
            <a:xfrm>
              <a:off x="216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 name="Rectangle 77"/>
            <p:cNvSpPr>
              <a:spLocks noChangeArrowheads="1"/>
            </p:cNvSpPr>
            <p:nvPr/>
          </p:nvSpPr>
          <p:spPr bwMode="auto">
            <a:xfrm>
              <a:off x="2169"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9" name="Rectangle 78"/>
            <p:cNvSpPr>
              <a:spLocks noChangeArrowheads="1"/>
            </p:cNvSpPr>
            <p:nvPr/>
          </p:nvSpPr>
          <p:spPr bwMode="auto">
            <a:xfrm>
              <a:off x="262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0" name="Freeform 79"/>
            <p:cNvSpPr>
              <a:spLocks noEditPoints="1"/>
            </p:cNvSpPr>
            <p:nvPr/>
          </p:nvSpPr>
          <p:spPr bwMode="auto">
            <a:xfrm>
              <a:off x="262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1" name="Freeform 80"/>
            <p:cNvSpPr>
              <a:spLocks noEditPoints="1"/>
            </p:cNvSpPr>
            <p:nvPr/>
          </p:nvSpPr>
          <p:spPr bwMode="auto">
            <a:xfrm>
              <a:off x="262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 name="Freeform 81"/>
            <p:cNvSpPr>
              <a:spLocks noEditPoints="1"/>
            </p:cNvSpPr>
            <p:nvPr/>
          </p:nvSpPr>
          <p:spPr bwMode="auto">
            <a:xfrm>
              <a:off x="262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3" name="Freeform 82"/>
            <p:cNvSpPr>
              <a:spLocks noEditPoints="1"/>
            </p:cNvSpPr>
            <p:nvPr/>
          </p:nvSpPr>
          <p:spPr bwMode="auto">
            <a:xfrm>
              <a:off x="262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4" name="Freeform 83"/>
            <p:cNvSpPr>
              <a:spLocks noEditPoints="1"/>
            </p:cNvSpPr>
            <p:nvPr/>
          </p:nvSpPr>
          <p:spPr bwMode="auto">
            <a:xfrm>
              <a:off x="262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5" name="Freeform 84"/>
            <p:cNvSpPr>
              <a:spLocks noEditPoints="1"/>
            </p:cNvSpPr>
            <p:nvPr/>
          </p:nvSpPr>
          <p:spPr bwMode="auto">
            <a:xfrm>
              <a:off x="262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 name="Freeform 85"/>
            <p:cNvSpPr>
              <a:spLocks noEditPoints="1"/>
            </p:cNvSpPr>
            <p:nvPr/>
          </p:nvSpPr>
          <p:spPr bwMode="auto">
            <a:xfrm>
              <a:off x="262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 name="Freeform 86"/>
            <p:cNvSpPr>
              <a:spLocks noEditPoints="1"/>
            </p:cNvSpPr>
            <p:nvPr/>
          </p:nvSpPr>
          <p:spPr bwMode="auto">
            <a:xfrm>
              <a:off x="262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 name="Freeform 87"/>
            <p:cNvSpPr>
              <a:spLocks noEditPoints="1"/>
            </p:cNvSpPr>
            <p:nvPr/>
          </p:nvSpPr>
          <p:spPr bwMode="auto">
            <a:xfrm>
              <a:off x="262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 name="Freeform 88"/>
            <p:cNvSpPr>
              <a:spLocks noEditPoints="1"/>
            </p:cNvSpPr>
            <p:nvPr/>
          </p:nvSpPr>
          <p:spPr bwMode="auto">
            <a:xfrm>
              <a:off x="262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 name="Rectangle 89"/>
            <p:cNvSpPr>
              <a:spLocks noChangeArrowheads="1"/>
            </p:cNvSpPr>
            <p:nvPr/>
          </p:nvSpPr>
          <p:spPr bwMode="auto">
            <a:xfrm>
              <a:off x="262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1" name="Rectangle 90"/>
            <p:cNvSpPr>
              <a:spLocks noChangeArrowheads="1"/>
            </p:cNvSpPr>
            <p:nvPr/>
          </p:nvSpPr>
          <p:spPr bwMode="auto">
            <a:xfrm>
              <a:off x="3065"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 name="Freeform 91"/>
            <p:cNvSpPr>
              <a:spLocks noEditPoints="1"/>
            </p:cNvSpPr>
            <p:nvPr/>
          </p:nvSpPr>
          <p:spPr bwMode="auto">
            <a:xfrm>
              <a:off x="306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3" name="Freeform 92"/>
            <p:cNvSpPr>
              <a:spLocks noEditPoints="1"/>
            </p:cNvSpPr>
            <p:nvPr/>
          </p:nvSpPr>
          <p:spPr bwMode="auto">
            <a:xfrm>
              <a:off x="306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 name="Freeform 93"/>
            <p:cNvSpPr>
              <a:spLocks noEditPoints="1"/>
            </p:cNvSpPr>
            <p:nvPr/>
          </p:nvSpPr>
          <p:spPr bwMode="auto">
            <a:xfrm>
              <a:off x="306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5" name="Freeform 94"/>
            <p:cNvSpPr>
              <a:spLocks noEditPoints="1"/>
            </p:cNvSpPr>
            <p:nvPr/>
          </p:nvSpPr>
          <p:spPr bwMode="auto">
            <a:xfrm>
              <a:off x="306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6" name="Freeform 95"/>
            <p:cNvSpPr>
              <a:spLocks noEditPoints="1"/>
            </p:cNvSpPr>
            <p:nvPr/>
          </p:nvSpPr>
          <p:spPr bwMode="auto">
            <a:xfrm>
              <a:off x="306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7" name="Freeform 96"/>
            <p:cNvSpPr>
              <a:spLocks noEditPoints="1"/>
            </p:cNvSpPr>
            <p:nvPr/>
          </p:nvSpPr>
          <p:spPr bwMode="auto">
            <a:xfrm>
              <a:off x="306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 name="Freeform 97"/>
            <p:cNvSpPr>
              <a:spLocks noEditPoints="1"/>
            </p:cNvSpPr>
            <p:nvPr/>
          </p:nvSpPr>
          <p:spPr bwMode="auto">
            <a:xfrm>
              <a:off x="306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 name="Freeform 98"/>
            <p:cNvSpPr>
              <a:spLocks noEditPoints="1"/>
            </p:cNvSpPr>
            <p:nvPr/>
          </p:nvSpPr>
          <p:spPr bwMode="auto">
            <a:xfrm>
              <a:off x="306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 name="Freeform 99"/>
            <p:cNvSpPr>
              <a:spLocks noEditPoints="1"/>
            </p:cNvSpPr>
            <p:nvPr/>
          </p:nvSpPr>
          <p:spPr bwMode="auto">
            <a:xfrm>
              <a:off x="306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 name="Freeform 100"/>
            <p:cNvSpPr>
              <a:spLocks noEditPoints="1"/>
            </p:cNvSpPr>
            <p:nvPr/>
          </p:nvSpPr>
          <p:spPr bwMode="auto">
            <a:xfrm>
              <a:off x="306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2" name="Rectangle 101"/>
            <p:cNvSpPr>
              <a:spLocks noChangeArrowheads="1"/>
            </p:cNvSpPr>
            <p:nvPr/>
          </p:nvSpPr>
          <p:spPr bwMode="auto">
            <a:xfrm>
              <a:off x="3065"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 name="Rectangle 102"/>
            <p:cNvSpPr>
              <a:spLocks noChangeArrowheads="1"/>
            </p:cNvSpPr>
            <p:nvPr/>
          </p:nvSpPr>
          <p:spPr bwMode="auto">
            <a:xfrm>
              <a:off x="351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4" name="Freeform 103"/>
            <p:cNvSpPr>
              <a:spLocks noEditPoints="1"/>
            </p:cNvSpPr>
            <p:nvPr/>
          </p:nvSpPr>
          <p:spPr bwMode="auto">
            <a:xfrm>
              <a:off x="351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5" name="Freeform 104"/>
            <p:cNvSpPr>
              <a:spLocks noEditPoints="1"/>
            </p:cNvSpPr>
            <p:nvPr/>
          </p:nvSpPr>
          <p:spPr bwMode="auto">
            <a:xfrm>
              <a:off x="351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6" name="Freeform 105"/>
            <p:cNvSpPr>
              <a:spLocks noEditPoints="1"/>
            </p:cNvSpPr>
            <p:nvPr/>
          </p:nvSpPr>
          <p:spPr bwMode="auto">
            <a:xfrm>
              <a:off x="351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7" name="Freeform 106"/>
            <p:cNvSpPr>
              <a:spLocks noEditPoints="1"/>
            </p:cNvSpPr>
            <p:nvPr/>
          </p:nvSpPr>
          <p:spPr bwMode="auto">
            <a:xfrm>
              <a:off x="351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 name="Freeform 107"/>
            <p:cNvSpPr>
              <a:spLocks noEditPoints="1"/>
            </p:cNvSpPr>
            <p:nvPr/>
          </p:nvSpPr>
          <p:spPr bwMode="auto">
            <a:xfrm>
              <a:off x="351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 name="Freeform 108"/>
            <p:cNvSpPr>
              <a:spLocks noEditPoints="1"/>
            </p:cNvSpPr>
            <p:nvPr/>
          </p:nvSpPr>
          <p:spPr bwMode="auto">
            <a:xfrm>
              <a:off x="351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 name="Freeform 109"/>
            <p:cNvSpPr>
              <a:spLocks noEditPoints="1"/>
            </p:cNvSpPr>
            <p:nvPr/>
          </p:nvSpPr>
          <p:spPr bwMode="auto">
            <a:xfrm>
              <a:off x="351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1" name="Freeform 110"/>
            <p:cNvSpPr>
              <a:spLocks noEditPoints="1"/>
            </p:cNvSpPr>
            <p:nvPr/>
          </p:nvSpPr>
          <p:spPr bwMode="auto">
            <a:xfrm>
              <a:off x="351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2" name="Freeform 111"/>
            <p:cNvSpPr>
              <a:spLocks noEditPoints="1"/>
            </p:cNvSpPr>
            <p:nvPr/>
          </p:nvSpPr>
          <p:spPr bwMode="auto">
            <a:xfrm>
              <a:off x="351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3" name="Freeform 112"/>
            <p:cNvSpPr>
              <a:spLocks noEditPoints="1"/>
            </p:cNvSpPr>
            <p:nvPr/>
          </p:nvSpPr>
          <p:spPr bwMode="auto">
            <a:xfrm>
              <a:off x="351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4" name="Rectangle 113"/>
            <p:cNvSpPr>
              <a:spLocks noChangeArrowheads="1"/>
            </p:cNvSpPr>
            <p:nvPr/>
          </p:nvSpPr>
          <p:spPr bwMode="auto">
            <a:xfrm>
              <a:off x="351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5" name="Rectangle 114"/>
            <p:cNvSpPr>
              <a:spLocks noChangeArrowheads="1"/>
            </p:cNvSpPr>
            <p:nvPr/>
          </p:nvSpPr>
          <p:spPr bwMode="auto">
            <a:xfrm>
              <a:off x="396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6" name="Freeform 115"/>
            <p:cNvSpPr>
              <a:spLocks noEditPoints="1"/>
            </p:cNvSpPr>
            <p:nvPr/>
          </p:nvSpPr>
          <p:spPr bwMode="auto">
            <a:xfrm>
              <a:off x="396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7" name="Freeform 116"/>
            <p:cNvSpPr>
              <a:spLocks noEditPoints="1"/>
            </p:cNvSpPr>
            <p:nvPr/>
          </p:nvSpPr>
          <p:spPr bwMode="auto">
            <a:xfrm>
              <a:off x="396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 name="Freeform 117"/>
            <p:cNvSpPr>
              <a:spLocks noEditPoints="1"/>
            </p:cNvSpPr>
            <p:nvPr/>
          </p:nvSpPr>
          <p:spPr bwMode="auto">
            <a:xfrm>
              <a:off x="396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9" name="Freeform 118"/>
            <p:cNvSpPr>
              <a:spLocks noEditPoints="1"/>
            </p:cNvSpPr>
            <p:nvPr/>
          </p:nvSpPr>
          <p:spPr bwMode="auto">
            <a:xfrm>
              <a:off x="396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0" name="Freeform 119"/>
            <p:cNvSpPr>
              <a:spLocks noEditPoints="1"/>
            </p:cNvSpPr>
            <p:nvPr/>
          </p:nvSpPr>
          <p:spPr bwMode="auto">
            <a:xfrm>
              <a:off x="396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1" name="Freeform 120"/>
            <p:cNvSpPr>
              <a:spLocks noEditPoints="1"/>
            </p:cNvSpPr>
            <p:nvPr/>
          </p:nvSpPr>
          <p:spPr bwMode="auto">
            <a:xfrm>
              <a:off x="396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2" name="Freeform 121"/>
            <p:cNvSpPr>
              <a:spLocks noEditPoints="1"/>
            </p:cNvSpPr>
            <p:nvPr/>
          </p:nvSpPr>
          <p:spPr bwMode="auto">
            <a:xfrm>
              <a:off x="396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 name="Freeform 122"/>
            <p:cNvSpPr>
              <a:spLocks noEditPoints="1"/>
            </p:cNvSpPr>
            <p:nvPr/>
          </p:nvSpPr>
          <p:spPr bwMode="auto">
            <a:xfrm>
              <a:off x="396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4" name="Freeform 123"/>
            <p:cNvSpPr>
              <a:spLocks noEditPoints="1"/>
            </p:cNvSpPr>
            <p:nvPr/>
          </p:nvSpPr>
          <p:spPr bwMode="auto">
            <a:xfrm>
              <a:off x="396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 name="Freeform 124"/>
            <p:cNvSpPr>
              <a:spLocks noEditPoints="1"/>
            </p:cNvSpPr>
            <p:nvPr/>
          </p:nvSpPr>
          <p:spPr bwMode="auto">
            <a:xfrm>
              <a:off x="396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6" name="Rectangle 125"/>
            <p:cNvSpPr>
              <a:spLocks noChangeArrowheads="1"/>
            </p:cNvSpPr>
            <p:nvPr/>
          </p:nvSpPr>
          <p:spPr bwMode="auto">
            <a:xfrm>
              <a:off x="396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7" name="Rectangle 126"/>
            <p:cNvSpPr>
              <a:spLocks noChangeArrowheads="1"/>
            </p:cNvSpPr>
            <p:nvPr/>
          </p:nvSpPr>
          <p:spPr bwMode="auto">
            <a:xfrm>
              <a:off x="4405"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 name="Freeform 127"/>
            <p:cNvSpPr>
              <a:spLocks noEditPoints="1"/>
            </p:cNvSpPr>
            <p:nvPr/>
          </p:nvSpPr>
          <p:spPr bwMode="auto">
            <a:xfrm>
              <a:off x="440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 name="Freeform 128"/>
            <p:cNvSpPr>
              <a:spLocks noEditPoints="1"/>
            </p:cNvSpPr>
            <p:nvPr/>
          </p:nvSpPr>
          <p:spPr bwMode="auto">
            <a:xfrm>
              <a:off x="440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0" name="Freeform 129"/>
            <p:cNvSpPr>
              <a:spLocks noEditPoints="1"/>
            </p:cNvSpPr>
            <p:nvPr/>
          </p:nvSpPr>
          <p:spPr bwMode="auto">
            <a:xfrm>
              <a:off x="440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1" name="Freeform 130"/>
            <p:cNvSpPr>
              <a:spLocks noEditPoints="1"/>
            </p:cNvSpPr>
            <p:nvPr/>
          </p:nvSpPr>
          <p:spPr bwMode="auto">
            <a:xfrm>
              <a:off x="440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 name="Freeform 131"/>
            <p:cNvSpPr>
              <a:spLocks noEditPoints="1"/>
            </p:cNvSpPr>
            <p:nvPr/>
          </p:nvSpPr>
          <p:spPr bwMode="auto">
            <a:xfrm>
              <a:off x="440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3" name="Freeform 132"/>
            <p:cNvSpPr>
              <a:spLocks noEditPoints="1"/>
            </p:cNvSpPr>
            <p:nvPr/>
          </p:nvSpPr>
          <p:spPr bwMode="auto">
            <a:xfrm>
              <a:off x="440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4" name="Freeform 133"/>
            <p:cNvSpPr>
              <a:spLocks noEditPoints="1"/>
            </p:cNvSpPr>
            <p:nvPr/>
          </p:nvSpPr>
          <p:spPr bwMode="auto">
            <a:xfrm>
              <a:off x="440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5" name="Freeform 134"/>
            <p:cNvSpPr>
              <a:spLocks noEditPoints="1"/>
            </p:cNvSpPr>
            <p:nvPr/>
          </p:nvSpPr>
          <p:spPr bwMode="auto">
            <a:xfrm>
              <a:off x="440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6" name="Freeform 135"/>
            <p:cNvSpPr>
              <a:spLocks noEditPoints="1"/>
            </p:cNvSpPr>
            <p:nvPr/>
          </p:nvSpPr>
          <p:spPr bwMode="auto">
            <a:xfrm>
              <a:off x="440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7" name="Freeform 136"/>
            <p:cNvSpPr>
              <a:spLocks noEditPoints="1"/>
            </p:cNvSpPr>
            <p:nvPr/>
          </p:nvSpPr>
          <p:spPr bwMode="auto">
            <a:xfrm>
              <a:off x="440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8" name="Rectangle 137"/>
            <p:cNvSpPr>
              <a:spLocks noChangeArrowheads="1"/>
            </p:cNvSpPr>
            <p:nvPr/>
          </p:nvSpPr>
          <p:spPr bwMode="auto">
            <a:xfrm>
              <a:off x="4405"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 name="Rectangle 138"/>
            <p:cNvSpPr>
              <a:spLocks noChangeArrowheads="1"/>
            </p:cNvSpPr>
            <p:nvPr/>
          </p:nvSpPr>
          <p:spPr bwMode="auto">
            <a:xfrm>
              <a:off x="485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 name="Freeform 139"/>
            <p:cNvSpPr>
              <a:spLocks noEditPoints="1"/>
            </p:cNvSpPr>
            <p:nvPr/>
          </p:nvSpPr>
          <p:spPr bwMode="auto">
            <a:xfrm>
              <a:off x="485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 name="Freeform 140"/>
            <p:cNvSpPr>
              <a:spLocks noEditPoints="1"/>
            </p:cNvSpPr>
            <p:nvPr/>
          </p:nvSpPr>
          <p:spPr bwMode="auto">
            <a:xfrm>
              <a:off x="485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2" name="Freeform 141"/>
            <p:cNvSpPr>
              <a:spLocks noEditPoints="1"/>
            </p:cNvSpPr>
            <p:nvPr/>
          </p:nvSpPr>
          <p:spPr bwMode="auto">
            <a:xfrm>
              <a:off x="485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3" name="Freeform 142"/>
            <p:cNvSpPr>
              <a:spLocks noEditPoints="1"/>
            </p:cNvSpPr>
            <p:nvPr/>
          </p:nvSpPr>
          <p:spPr bwMode="auto">
            <a:xfrm>
              <a:off x="485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4" name="Freeform 143"/>
            <p:cNvSpPr>
              <a:spLocks noEditPoints="1"/>
            </p:cNvSpPr>
            <p:nvPr/>
          </p:nvSpPr>
          <p:spPr bwMode="auto">
            <a:xfrm>
              <a:off x="485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5" name="Freeform 144"/>
            <p:cNvSpPr>
              <a:spLocks noEditPoints="1"/>
            </p:cNvSpPr>
            <p:nvPr/>
          </p:nvSpPr>
          <p:spPr bwMode="auto">
            <a:xfrm>
              <a:off x="485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6" name="Freeform 145"/>
            <p:cNvSpPr>
              <a:spLocks noEditPoints="1"/>
            </p:cNvSpPr>
            <p:nvPr/>
          </p:nvSpPr>
          <p:spPr bwMode="auto">
            <a:xfrm>
              <a:off x="485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 name="Freeform 146"/>
            <p:cNvSpPr>
              <a:spLocks noEditPoints="1"/>
            </p:cNvSpPr>
            <p:nvPr/>
          </p:nvSpPr>
          <p:spPr bwMode="auto">
            <a:xfrm>
              <a:off x="485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8" name="Freeform 147"/>
            <p:cNvSpPr>
              <a:spLocks noEditPoints="1"/>
            </p:cNvSpPr>
            <p:nvPr/>
          </p:nvSpPr>
          <p:spPr bwMode="auto">
            <a:xfrm>
              <a:off x="485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 name="Freeform 148"/>
            <p:cNvSpPr>
              <a:spLocks noEditPoints="1"/>
            </p:cNvSpPr>
            <p:nvPr/>
          </p:nvSpPr>
          <p:spPr bwMode="auto">
            <a:xfrm>
              <a:off x="485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0" name="Rectangle 149"/>
            <p:cNvSpPr>
              <a:spLocks noChangeArrowheads="1"/>
            </p:cNvSpPr>
            <p:nvPr/>
          </p:nvSpPr>
          <p:spPr bwMode="auto">
            <a:xfrm>
              <a:off x="485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1" name="Rectangle 150"/>
            <p:cNvSpPr>
              <a:spLocks noChangeArrowheads="1"/>
            </p:cNvSpPr>
            <p:nvPr/>
          </p:nvSpPr>
          <p:spPr bwMode="auto">
            <a:xfrm>
              <a:off x="530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2" name="Freeform 151"/>
            <p:cNvSpPr>
              <a:spLocks noEditPoints="1"/>
            </p:cNvSpPr>
            <p:nvPr/>
          </p:nvSpPr>
          <p:spPr bwMode="auto">
            <a:xfrm>
              <a:off x="530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3" name="Freeform 152"/>
            <p:cNvSpPr>
              <a:spLocks noEditPoints="1"/>
            </p:cNvSpPr>
            <p:nvPr/>
          </p:nvSpPr>
          <p:spPr bwMode="auto">
            <a:xfrm>
              <a:off x="530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4" name="Freeform 153"/>
            <p:cNvSpPr>
              <a:spLocks noEditPoints="1"/>
            </p:cNvSpPr>
            <p:nvPr/>
          </p:nvSpPr>
          <p:spPr bwMode="auto">
            <a:xfrm>
              <a:off x="530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5" name="Freeform 154"/>
            <p:cNvSpPr>
              <a:spLocks noEditPoints="1"/>
            </p:cNvSpPr>
            <p:nvPr/>
          </p:nvSpPr>
          <p:spPr bwMode="auto">
            <a:xfrm>
              <a:off x="530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6" name="Freeform 155"/>
            <p:cNvSpPr>
              <a:spLocks noEditPoints="1"/>
            </p:cNvSpPr>
            <p:nvPr/>
          </p:nvSpPr>
          <p:spPr bwMode="auto">
            <a:xfrm>
              <a:off x="530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7" name="Freeform 156"/>
            <p:cNvSpPr>
              <a:spLocks noEditPoints="1"/>
            </p:cNvSpPr>
            <p:nvPr/>
          </p:nvSpPr>
          <p:spPr bwMode="auto">
            <a:xfrm>
              <a:off x="530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8" name="Freeform 157"/>
            <p:cNvSpPr>
              <a:spLocks noEditPoints="1"/>
            </p:cNvSpPr>
            <p:nvPr/>
          </p:nvSpPr>
          <p:spPr bwMode="auto">
            <a:xfrm>
              <a:off x="530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 name="Freeform 158"/>
            <p:cNvSpPr>
              <a:spLocks noEditPoints="1"/>
            </p:cNvSpPr>
            <p:nvPr/>
          </p:nvSpPr>
          <p:spPr bwMode="auto">
            <a:xfrm>
              <a:off x="530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 name="Freeform 159"/>
            <p:cNvSpPr>
              <a:spLocks noEditPoints="1"/>
            </p:cNvSpPr>
            <p:nvPr/>
          </p:nvSpPr>
          <p:spPr bwMode="auto">
            <a:xfrm>
              <a:off x="530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 name="Freeform 160"/>
            <p:cNvSpPr>
              <a:spLocks noEditPoints="1"/>
            </p:cNvSpPr>
            <p:nvPr/>
          </p:nvSpPr>
          <p:spPr bwMode="auto">
            <a:xfrm>
              <a:off x="530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 name="Rectangle 161"/>
            <p:cNvSpPr>
              <a:spLocks noChangeArrowheads="1"/>
            </p:cNvSpPr>
            <p:nvPr/>
          </p:nvSpPr>
          <p:spPr bwMode="auto">
            <a:xfrm>
              <a:off x="530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 name="Freeform 162"/>
            <p:cNvSpPr/>
            <p:nvPr/>
          </p:nvSpPr>
          <p:spPr bwMode="auto">
            <a:xfrm>
              <a:off x="349" y="3304"/>
              <a:ext cx="20" cy="10"/>
            </a:xfrm>
            <a:custGeom>
              <a:avLst/>
              <a:gdLst>
                <a:gd name="T0" fmla="*/ 0 w 4"/>
                <a:gd name="T1" fmla="*/ 1 h 2"/>
                <a:gd name="T2" fmla="*/ 0 w 4"/>
                <a:gd name="T3" fmla="*/ 1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6307" name="Group 168"/>
          <p:cNvGrpSpPr/>
          <p:nvPr/>
        </p:nvGrpSpPr>
        <p:grpSpPr>
          <a:xfrm>
            <a:off x="152400" y="4724400"/>
            <a:ext cx="1685925" cy="1557338"/>
            <a:chOff x="96" y="2784"/>
            <a:chExt cx="1062" cy="981"/>
          </a:xfrm>
        </p:grpSpPr>
        <p:sp>
          <p:nvSpPr>
            <p:cNvPr id="415" name="Freeform 169"/>
            <p:cNvSpPr/>
            <p:nvPr/>
          </p:nvSpPr>
          <p:spPr bwMode="auto">
            <a:xfrm>
              <a:off x="121" y="2784"/>
              <a:ext cx="207" cy="81"/>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6" name="Freeform 170"/>
            <p:cNvSpPr>
              <a:spLocks noEditPoints="1"/>
            </p:cNvSpPr>
            <p:nvPr/>
          </p:nvSpPr>
          <p:spPr bwMode="auto">
            <a:xfrm>
              <a:off x="96" y="2789"/>
              <a:ext cx="1062" cy="976"/>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7" name="Freeform 171"/>
            <p:cNvSpPr/>
            <p:nvPr/>
          </p:nvSpPr>
          <p:spPr bwMode="auto">
            <a:xfrm>
              <a:off x="348" y="3254"/>
              <a:ext cx="86" cy="102"/>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8" name="Freeform 172"/>
            <p:cNvSpPr/>
            <p:nvPr/>
          </p:nvSpPr>
          <p:spPr bwMode="auto">
            <a:xfrm>
              <a:off x="267" y="3295"/>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 name="Freeform 173"/>
            <p:cNvSpPr/>
            <p:nvPr/>
          </p:nvSpPr>
          <p:spPr bwMode="auto">
            <a:xfrm>
              <a:off x="222" y="3022"/>
              <a:ext cx="243" cy="116"/>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0" name="Freeform 174"/>
            <p:cNvSpPr/>
            <p:nvPr/>
          </p:nvSpPr>
          <p:spPr bwMode="auto">
            <a:xfrm>
              <a:off x="500" y="3345"/>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1" name="Freeform 175"/>
            <p:cNvSpPr/>
            <p:nvPr/>
          </p:nvSpPr>
          <p:spPr bwMode="auto">
            <a:xfrm>
              <a:off x="905" y="3158"/>
              <a:ext cx="177" cy="36"/>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2" name="Freeform 176"/>
            <p:cNvSpPr/>
            <p:nvPr/>
          </p:nvSpPr>
          <p:spPr bwMode="auto">
            <a:xfrm>
              <a:off x="965" y="3153"/>
              <a:ext cx="137" cy="81"/>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3" name="Freeform 177"/>
            <p:cNvSpPr/>
            <p:nvPr/>
          </p:nvSpPr>
          <p:spPr bwMode="auto">
            <a:xfrm>
              <a:off x="960" y="3204"/>
              <a:ext cx="177" cy="86"/>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4" name="Freeform 178"/>
            <p:cNvSpPr/>
            <p:nvPr/>
          </p:nvSpPr>
          <p:spPr bwMode="auto">
            <a:xfrm>
              <a:off x="844" y="3285"/>
              <a:ext cx="248"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5" name="Freeform 179"/>
            <p:cNvSpPr/>
            <p:nvPr/>
          </p:nvSpPr>
          <p:spPr bwMode="auto">
            <a:xfrm>
              <a:off x="869" y="3340"/>
              <a:ext cx="203" cy="56"/>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6" name="Freeform 180"/>
            <p:cNvSpPr/>
            <p:nvPr/>
          </p:nvSpPr>
          <p:spPr bwMode="auto">
            <a:xfrm>
              <a:off x="859" y="3386"/>
              <a:ext cx="207" cy="172"/>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7" name="Freeform 181"/>
            <p:cNvSpPr/>
            <p:nvPr/>
          </p:nvSpPr>
          <p:spPr bwMode="auto">
            <a:xfrm>
              <a:off x="996" y="3305"/>
              <a:ext cx="126" cy="318"/>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fontAlgn="base"/>
            <a:r>
              <a:rPr lang="zh-CN" altLang="en-US" strike="noStrike" noProof="1"/>
              <a:t>单击此处编辑母版标题样式</a:t>
            </a:r>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p>
        </p:txBody>
      </p:sp>
      <p:sp>
        <p:nvSpPr>
          <p:cNvPr id="428" name="Rectangle 164"/>
          <p:cNvSpPr>
            <a:spLocks noGrp="1" noChangeArrowheads="1"/>
          </p:cNvSpPr>
          <p:nvPr>
            <p:ph type="dt" sz="half" idx="2"/>
          </p:nvPr>
        </p:nvSpPr>
        <p:spPr bwMode="auto">
          <a:xfrm>
            <a:off x="301625" y="6248400"/>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noFill/>
          <a:ln w="9525">
            <a:noFill/>
            <a:miter lim="800000"/>
          </a:ln>
          <a:effectLst/>
        </p:spPr>
        <p:txBody>
          <a:bodyPr vert="horz" wrap="square" lIns="91440" tIns="45720" rIns="91440" bIns="45720" numCol="1" anchor="t" anchorCtr="0" compatLnSpc="1"/>
          <a:lstStyle/>
          <a:p>
            <a:pPr algn="r"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algn="r" eaLnBrk="1" fontAlgn="base" hangingPunct="1">
                <a:buNone/>
              </a:pPr>
              <a:t>‹#›</a:t>
            </a:fld>
            <a:endParaRPr lang="en-US" alt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298450" y="228600"/>
            <a:ext cx="6253163" cy="587057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3" name="Freeform 2"/>
          <p:cNvSpPr/>
          <p:nvPr/>
        </p:nvSpPr>
        <p:spPr bwMode="auto">
          <a:xfrm>
            <a:off x="4760913" y="20638"/>
            <a:ext cx="4438650" cy="4038600"/>
          </a:xfrm>
          <a:custGeom>
            <a:avLst/>
            <a:gdLst>
              <a:gd name="T0" fmla="*/ 23 w 546"/>
              <a:gd name="T1" fmla="*/ 4 h 497"/>
              <a:gd name="T2" fmla="*/ 11 w 546"/>
              <a:gd name="T3" fmla="*/ 71 h 497"/>
              <a:gd name="T4" fmla="*/ 25 w 546"/>
              <a:gd name="T5" fmla="*/ 393 h 497"/>
              <a:gd name="T6" fmla="*/ 54 w 546"/>
              <a:gd name="T7" fmla="*/ 457 h 497"/>
              <a:gd name="T8" fmla="*/ 158 w 546"/>
              <a:gd name="T9" fmla="*/ 482 h 497"/>
              <a:gd name="T10" fmla="*/ 204 w 546"/>
              <a:gd name="T11" fmla="*/ 495 h 497"/>
              <a:gd name="T12" fmla="*/ 520 w 546"/>
              <a:gd name="T13" fmla="*/ 475 h 497"/>
              <a:gd name="T14" fmla="*/ 533 w 546"/>
              <a:gd name="T15" fmla="*/ 167 h 497"/>
              <a:gd name="T16" fmla="*/ 369 w 546"/>
              <a:gd name="T17" fmla="*/ 16 h 497"/>
              <a:gd name="T18" fmla="*/ 249 w 546"/>
              <a:gd name="T19" fmla="*/ 29 h 497"/>
              <a:gd name="T20" fmla="*/ 198 w 546"/>
              <a:gd name="T21" fmla="*/ 11 h 497"/>
              <a:gd name="T22" fmla="*/ 151 w 546"/>
              <a:gd name="T23" fmla="*/ 2 h 497"/>
              <a:gd name="T24" fmla="*/ 23 w 546"/>
              <a:gd name="T25" fmla="*/ 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7171" name="Group 3"/>
          <p:cNvGrpSpPr/>
          <p:nvPr/>
        </p:nvGrpSpPr>
        <p:grpSpPr>
          <a:xfrm>
            <a:off x="4572000" y="28575"/>
            <a:ext cx="4756150" cy="4338638"/>
            <a:chOff x="2918" y="18"/>
            <a:chExt cx="2958" cy="2699"/>
          </a:xfrm>
        </p:grpSpPr>
        <p:sp>
          <p:nvSpPr>
            <p:cNvPr id="255" name="Freeform 4"/>
            <p:cNvSpPr/>
            <p:nvPr/>
          </p:nvSpPr>
          <p:spPr bwMode="auto">
            <a:xfrm>
              <a:off x="3060" y="18"/>
              <a:ext cx="490" cy="187"/>
            </a:xfrm>
            <a:custGeom>
              <a:avLst/>
              <a:gdLst>
                <a:gd name="T0" fmla="*/ 71 w 97"/>
                <a:gd name="T1" fmla="*/ 25 h 37"/>
                <a:gd name="T2" fmla="*/ 91 w 97"/>
                <a:gd name="T3" fmla="*/ 20 h 37"/>
                <a:gd name="T4" fmla="*/ 92 w 97"/>
                <a:gd name="T5" fmla="*/ 17 h 37"/>
                <a:gd name="T6" fmla="*/ 88 w 97"/>
                <a:gd name="T7" fmla="*/ 0 h 37"/>
                <a:gd name="T8" fmla="*/ 25 w 97"/>
                <a:gd name="T9" fmla="*/ 0 h 37"/>
                <a:gd name="T10" fmla="*/ 10 w 97"/>
                <a:gd name="T11" fmla="*/ 22 h 37"/>
                <a:gd name="T12" fmla="*/ 71 w 97"/>
                <a:gd name="T13" fmla="*/ 2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 name="Freeform 5"/>
            <p:cNvSpPr>
              <a:spLocks noEditPoints="1"/>
            </p:cNvSpPr>
            <p:nvPr/>
          </p:nvSpPr>
          <p:spPr bwMode="auto">
            <a:xfrm>
              <a:off x="2918" y="18"/>
              <a:ext cx="2958" cy="2699"/>
            </a:xfrm>
            <a:custGeom>
              <a:avLst/>
              <a:gdLst>
                <a:gd name="T0" fmla="*/ 504 w 585"/>
                <a:gd name="T1" fmla="*/ 1 h 534"/>
                <a:gd name="T2" fmla="*/ 157 w 585"/>
                <a:gd name="T3" fmla="*/ 0 h 534"/>
                <a:gd name="T4" fmla="*/ 225 w 585"/>
                <a:gd name="T5" fmla="*/ 21 h 534"/>
                <a:gd name="T6" fmla="*/ 174 w 585"/>
                <a:gd name="T7" fmla="*/ 39 h 534"/>
                <a:gd name="T8" fmla="*/ 207 w 585"/>
                <a:gd name="T9" fmla="*/ 71 h 534"/>
                <a:gd name="T10" fmla="*/ 74 w 585"/>
                <a:gd name="T11" fmla="*/ 60 h 534"/>
                <a:gd name="T12" fmla="*/ 26 w 585"/>
                <a:gd name="T13" fmla="*/ 63 h 534"/>
                <a:gd name="T14" fmla="*/ 199 w 585"/>
                <a:gd name="T15" fmla="*/ 487 h 534"/>
                <a:gd name="T16" fmla="*/ 144 w 585"/>
                <a:gd name="T17" fmla="*/ 341 h 534"/>
                <a:gd name="T18" fmla="*/ 105 w 585"/>
                <a:gd name="T19" fmla="*/ 376 h 534"/>
                <a:gd name="T20" fmla="*/ 94 w 585"/>
                <a:gd name="T21" fmla="*/ 435 h 534"/>
                <a:gd name="T22" fmla="*/ 124 w 585"/>
                <a:gd name="T23" fmla="*/ 265 h 534"/>
                <a:gd name="T24" fmla="*/ 153 w 585"/>
                <a:gd name="T25" fmla="*/ 228 h 534"/>
                <a:gd name="T26" fmla="*/ 209 w 585"/>
                <a:gd name="T27" fmla="*/ 237 h 534"/>
                <a:gd name="T28" fmla="*/ 188 w 585"/>
                <a:gd name="T29" fmla="*/ 306 h 534"/>
                <a:gd name="T30" fmla="*/ 192 w 585"/>
                <a:gd name="T31" fmla="*/ 395 h 534"/>
                <a:gd name="T32" fmla="*/ 515 w 585"/>
                <a:gd name="T33" fmla="*/ 483 h 534"/>
                <a:gd name="T34" fmla="*/ 454 w 585"/>
                <a:gd name="T35" fmla="*/ 427 h 534"/>
                <a:gd name="T36" fmla="*/ 425 w 585"/>
                <a:gd name="T37" fmla="*/ 345 h 534"/>
                <a:gd name="T38" fmla="*/ 396 w 585"/>
                <a:gd name="T39" fmla="*/ 270 h 534"/>
                <a:gd name="T40" fmla="*/ 460 w 585"/>
                <a:gd name="T41" fmla="*/ 256 h 534"/>
                <a:gd name="T42" fmla="*/ 407 w 585"/>
                <a:gd name="T43" fmla="*/ 223 h 534"/>
                <a:gd name="T44" fmla="*/ 439 w 585"/>
                <a:gd name="T45" fmla="*/ 226 h 534"/>
                <a:gd name="T46" fmla="*/ 438 w 585"/>
                <a:gd name="T47" fmla="*/ 209 h 534"/>
                <a:gd name="T48" fmla="*/ 376 w 585"/>
                <a:gd name="T49" fmla="*/ 211 h 534"/>
                <a:gd name="T50" fmla="*/ 357 w 585"/>
                <a:gd name="T51" fmla="*/ 343 h 534"/>
                <a:gd name="T52" fmla="*/ 347 w 585"/>
                <a:gd name="T53" fmla="*/ 230 h 534"/>
                <a:gd name="T54" fmla="*/ 331 w 585"/>
                <a:gd name="T55" fmla="*/ 182 h 534"/>
                <a:gd name="T56" fmla="*/ 347 w 585"/>
                <a:gd name="T57" fmla="*/ 136 h 534"/>
                <a:gd name="T58" fmla="*/ 339 w 585"/>
                <a:gd name="T59" fmla="*/ 99 h 534"/>
                <a:gd name="T60" fmla="*/ 331 w 585"/>
                <a:gd name="T61" fmla="*/ 62 h 534"/>
                <a:gd name="T62" fmla="*/ 369 w 585"/>
                <a:gd name="T63" fmla="*/ 103 h 534"/>
                <a:gd name="T64" fmla="*/ 415 w 585"/>
                <a:gd name="T65" fmla="*/ 47 h 534"/>
                <a:gd name="T66" fmla="*/ 409 w 585"/>
                <a:gd name="T67" fmla="*/ 95 h 534"/>
                <a:gd name="T68" fmla="*/ 401 w 585"/>
                <a:gd name="T69" fmla="*/ 130 h 534"/>
                <a:gd name="T70" fmla="*/ 401 w 585"/>
                <a:gd name="T71" fmla="*/ 181 h 534"/>
                <a:gd name="T72" fmla="*/ 558 w 585"/>
                <a:gd name="T73" fmla="*/ 181 h 534"/>
                <a:gd name="T74" fmla="*/ 554 w 585"/>
                <a:gd name="T75" fmla="*/ 76 h 534"/>
                <a:gd name="T76" fmla="*/ 249 w 585"/>
                <a:gd name="T77" fmla="*/ 69 h 534"/>
                <a:gd name="T78" fmla="*/ 293 w 585"/>
                <a:gd name="T79" fmla="*/ 93 h 534"/>
                <a:gd name="T80" fmla="*/ 171 w 585"/>
                <a:gd name="T81" fmla="*/ 195 h 534"/>
                <a:gd name="T82" fmla="*/ 69 w 585"/>
                <a:gd name="T83" fmla="*/ 98 h 534"/>
                <a:gd name="T84" fmla="*/ 191 w 585"/>
                <a:gd name="T85" fmla="*/ 106 h 534"/>
                <a:gd name="T86" fmla="*/ 220 w 585"/>
                <a:gd name="T87" fmla="*/ 105 h 534"/>
                <a:gd name="T88" fmla="*/ 302 w 585"/>
                <a:gd name="T89" fmla="*/ 121 h 534"/>
                <a:gd name="T90" fmla="*/ 276 w 585"/>
                <a:gd name="T91" fmla="*/ 256 h 534"/>
                <a:gd name="T92" fmla="*/ 260 w 585"/>
                <a:gd name="T93" fmla="*/ 137 h 534"/>
                <a:gd name="T94" fmla="*/ 171 w 585"/>
                <a:gd name="T95" fmla="*/ 195 h 534"/>
                <a:gd name="T96" fmla="*/ 223 w 585"/>
                <a:gd name="T97" fmla="*/ 225 h 534"/>
                <a:gd name="T98" fmla="*/ 247 w 585"/>
                <a:gd name="T99" fmla="*/ 158 h 534"/>
                <a:gd name="T100" fmla="*/ 326 w 585"/>
                <a:gd name="T101" fmla="*/ 292 h 534"/>
                <a:gd name="T102" fmla="*/ 215 w 585"/>
                <a:gd name="T103" fmla="*/ 321 h 534"/>
                <a:gd name="T104" fmla="*/ 309 w 585"/>
                <a:gd name="T105" fmla="*/ 277 h 534"/>
                <a:gd name="T106" fmla="*/ 318 w 585"/>
                <a:gd name="T107" fmla="*/ 133 h 534"/>
                <a:gd name="T108" fmla="*/ 313 w 585"/>
                <a:gd name="T109" fmla="*/ 213 h 534"/>
                <a:gd name="T110" fmla="*/ 299 w 585"/>
                <a:gd name="T111" fmla="*/ 144 h 534"/>
                <a:gd name="T112" fmla="*/ 507 w 585"/>
                <a:gd name="T113" fmla="*/ 179 h 534"/>
                <a:gd name="T114" fmla="*/ 461 w 585"/>
                <a:gd name="T115" fmla="*/ 162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7" name="Freeform 6"/>
            <p:cNvSpPr/>
            <p:nvPr/>
          </p:nvSpPr>
          <p:spPr bwMode="auto">
            <a:xfrm>
              <a:off x="3621" y="1287"/>
              <a:ext cx="238" cy="283"/>
            </a:xfrm>
            <a:custGeom>
              <a:avLst/>
              <a:gdLst>
                <a:gd name="T0" fmla="*/ 40 w 47"/>
                <a:gd name="T1" fmla="*/ 15 h 56"/>
                <a:gd name="T2" fmla="*/ 27 w 47"/>
                <a:gd name="T3" fmla="*/ 56 h 56"/>
                <a:gd name="T4" fmla="*/ 40 w 47"/>
                <a:gd name="T5" fmla="*/ 15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 name="Freeform 7"/>
            <p:cNvSpPr/>
            <p:nvPr/>
          </p:nvSpPr>
          <p:spPr bwMode="auto">
            <a:xfrm>
              <a:off x="3403" y="1403"/>
              <a:ext cx="208" cy="379"/>
            </a:xfrm>
            <a:custGeom>
              <a:avLst/>
              <a:gdLst>
                <a:gd name="T0" fmla="*/ 19 w 41"/>
                <a:gd name="T1" fmla="*/ 27 h 75"/>
                <a:gd name="T2" fmla="*/ 12 w 41"/>
                <a:gd name="T3" fmla="*/ 69 h 75"/>
                <a:gd name="T4" fmla="*/ 40 w 41"/>
                <a:gd name="T5" fmla="*/ 45 h 75"/>
                <a:gd name="T6" fmla="*/ 37 w 41"/>
                <a:gd name="T7" fmla="*/ 24 h 75"/>
                <a:gd name="T8" fmla="*/ 19 w 41"/>
                <a:gd name="T9" fmla="*/ 2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9" name="Freeform 8"/>
            <p:cNvSpPr/>
            <p:nvPr/>
          </p:nvSpPr>
          <p:spPr bwMode="auto">
            <a:xfrm>
              <a:off x="3272" y="645"/>
              <a:ext cx="669" cy="318"/>
            </a:xfrm>
            <a:custGeom>
              <a:avLst/>
              <a:gdLst>
                <a:gd name="T0" fmla="*/ 112 w 135"/>
                <a:gd name="T1" fmla="*/ 4 h 63"/>
                <a:gd name="T2" fmla="*/ 24 w 135"/>
                <a:gd name="T3" fmla="*/ 4 h 63"/>
                <a:gd name="T4" fmla="*/ 2 w 135"/>
                <a:gd name="T5" fmla="*/ 25 h 63"/>
                <a:gd name="T6" fmla="*/ 60 w 135"/>
                <a:gd name="T7" fmla="*/ 58 h 63"/>
                <a:gd name="T8" fmla="*/ 96 w 135"/>
                <a:gd name="T9" fmla="*/ 54 h 63"/>
                <a:gd name="T10" fmla="*/ 113 w 135"/>
                <a:gd name="T11" fmla="*/ 53 h 63"/>
                <a:gd name="T12" fmla="*/ 112 w 135"/>
                <a:gd name="T13" fmla="*/ 4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 name="Freeform 9"/>
            <p:cNvSpPr/>
            <p:nvPr/>
          </p:nvSpPr>
          <p:spPr bwMode="auto">
            <a:xfrm>
              <a:off x="4046" y="1545"/>
              <a:ext cx="504" cy="516"/>
            </a:xfrm>
            <a:custGeom>
              <a:avLst/>
              <a:gdLst>
                <a:gd name="T0" fmla="*/ 67 w 97"/>
                <a:gd name="T1" fmla="*/ 5 h 102"/>
                <a:gd name="T2" fmla="*/ 31 w 97"/>
                <a:gd name="T3" fmla="*/ 5 h 102"/>
                <a:gd name="T4" fmla="*/ 12 w 97"/>
                <a:gd name="T5" fmla="*/ 57 h 102"/>
                <a:gd name="T6" fmla="*/ 79 w 97"/>
                <a:gd name="T7" fmla="*/ 62 h 102"/>
                <a:gd name="T8" fmla="*/ 67 w 97"/>
                <a:gd name="T9" fmla="*/ 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 name="Freeform 10"/>
            <p:cNvSpPr/>
            <p:nvPr/>
          </p:nvSpPr>
          <p:spPr bwMode="auto">
            <a:xfrm>
              <a:off x="5173" y="1024"/>
              <a:ext cx="501" cy="96"/>
            </a:xfrm>
            <a:custGeom>
              <a:avLst/>
              <a:gdLst>
                <a:gd name="T0" fmla="*/ 15 w 99"/>
                <a:gd name="T1" fmla="*/ 0 h 19"/>
                <a:gd name="T2" fmla="*/ 40 w 99"/>
                <a:gd name="T3" fmla="*/ 15 h 19"/>
                <a:gd name="T4" fmla="*/ 15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 name="Freeform 11"/>
            <p:cNvSpPr/>
            <p:nvPr/>
          </p:nvSpPr>
          <p:spPr bwMode="auto">
            <a:xfrm>
              <a:off x="5340" y="1004"/>
              <a:ext cx="385" cy="237"/>
            </a:xfrm>
            <a:custGeom>
              <a:avLst/>
              <a:gdLst>
                <a:gd name="T0" fmla="*/ 21 w 76"/>
                <a:gd name="T1" fmla="*/ 37 h 47"/>
                <a:gd name="T2" fmla="*/ 70 w 76"/>
                <a:gd name="T3" fmla="*/ 17 h 47"/>
                <a:gd name="T4" fmla="*/ 48 w 76"/>
                <a:gd name="T5" fmla="*/ 3 h 47"/>
                <a:gd name="T6" fmla="*/ 19 w 76"/>
                <a:gd name="T7" fmla="*/ 32 h 47"/>
                <a:gd name="T8" fmla="*/ 21 w 76"/>
                <a:gd name="T9" fmla="*/ 3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3" name="Freeform 12"/>
            <p:cNvSpPr/>
            <p:nvPr/>
          </p:nvSpPr>
          <p:spPr bwMode="auto">
            <a:xfrm>
              <a:off x="5325" y="1201"/>
              <a:ext cx="415" cy="187"/>
            </a:xfrm>
            <a:custGeom>
              <a:avLst/>
              <a:gdLst>
                <a:gd name="T0" fmla="*/ 72 w 82"/>
                <a:gd name="T1" fmla="*/ 6 h 37"/>
                <a:gd name="T2" fmla="*/ 24 w 82"/>
                <a:gd name="T3" fmla="*/ 17 h 37"/>
                <a:gd name="T4" fmla="*/ 17 w 82"/>
                <a:gd name="T5" fmla="*/ 26 h 37"/>
                <a:gd name="T6" fmla="*/ 76 w 82"/>
                <a:gd name="T7" fmla="*/ 23 h 37"/>
                <a:gd name="T8" fmla="*/ 82 w 82"/>
                <a:gd name="T9" fmla="*/ 20 h 37"/>
                <a:gd name="T10" fmla="*/ 82 w 82"/>
                <a:gd name="T11" fmla="*/ 0 h 37"/>
                <a:gd name="T12" fmla="*/ 72 w 82"/>
                <a:gd name="T13" fmla="*/ 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4" name="Freeform 13"/>
            <p:cNvSpPr/>
            <p:nvPr/>
          </p:nvSpPr>
          <p:spPr bwMode="auto">
            <a:xfrm>
              <a:off x="5001" y="1378"/>
              <a:ext cx="698" cy="167"/>
            </a:xfrm>
            <a:custGeom>
              <a:avLst/>
              <a:gdLst>
                <a:gd name="T0" fmla="*/ 21 w 138"/>
                <a:gd name="T1" fmla="*/ 1 h 33"/>
                <a:gd name="T2" fmla="*/ 8 w 138"/>
                <a:gd name="T3" fmla="*/ 14 h 33"/>
                <a:gd name="T4" fmla="*/ 57 w 138"/>
                <a:gd name="T5" fmla="*/ 22 h 33"/>
                <a:gd name="T6" fmla="*/ 117 w 138"/>
                <a:gd name="T7" fmla="*/ 23 h 33"/>
                <a:gd name="T8" fmla="*/ 114 w 138"/>
                <a:gd name="T9" fmla="*/ 8 h 33"/>
                <a:gd name="T10" fmla="*/ 82 w 138"/>
                <a:gd name="T11" fmla="*/ 3 h 33"/>
                <a:gd name="T12" fmla="*/ 21 w 138"/>
                <a:gd name="T13" fmla="*/ 1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5" name="Freeform 14"/>
            <p:cNvSpPr/>
            <p:nvPr/>
          </p:nvSpPr>
          <p:spPr bwMode="auto">
            <a:xfrm>
              <a:off x="5077" y="1540"/>
              <a:ext cx="567" cy="146"/>
            </a:xfrm>
            <a:custGeom>
              <a:avLst/>
              <a:gdLst>
                <a:gd name="T0" fmla="*/ 98 w 112"/>
                <a:gd name="T1" fmla="*/ 19 h 29"/>
                <a:gd name="T2" fmla="*/ 103 w 112"/>
                <a:gd name="T3" fmla="*/ 4 h 29"/>
                <a:gd name="T4" fmla="*/ 74 w 112"/>
                <a:gd name="T5" fmla="*/ 10 h 29"/>
                <a:gd name="T6" fmla="*/ 36 w 112"/>
                <a:gd name="T7" fmla="*/ 6 h 29"/>
                <a:gd name="T8" fmla="*/ 2 w 112"/>
                <a:gd name="T9" fmla="*/ 4 h 29"/>
                <a:gd name="T10" fmla="*/ 98 w 112"/>
                <a:gd name="T11" fmla="*/ 19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 name="Freeform 15"/>
            <p:cNvSpPr/>
            <p:nvPr/>
          </p:nvSpPr>
          <p:spPr bwMode="auto">
            <a:xfrm>
              <a:off x="5042" y="1656"/>
              <a:ext cx="584" cy="480"/>
            </a:xfrm>
            <a:custGeom>
              <a:avLst/>
              <a:gdLst>
                <a:gd name="T0" fmla="*/ 3 w 115"/>
                <a:gd name="T1" fmla="*/ 53 h 95"/>
                <a:gd name="T2" fmla="*/ 26 w 115"/>
                <a:gd name="T3" fmla="*/ 54 h 95"/>
                <a:gd name="T4" fmla="*/ 50 w 115"/>
                <a:gd name="T5" fmla="*/ 77 h 95"/>
                <a:gd name="T6" fmla="*/ 59 w 115"/>
                <a:gd name="T7" fmla="*/ 84 h 95"/>
                <a:gd name="T8" fmla="*/ 81 w 115"/>
                <a:gd name="T9" fmla="*/ 52 h 95"/>
                <a:gd name="T10" fmla="*/ 111 w 115"/>
                <a:gd name="T11" fmla="*/ 52 h 95"/>
                <a:gd name="T12" fmla="*/ 79 w 115"/>
                <a:gd name="T13" fmla="*/ 27 h 95"/>
                <a:gd name="T14" fmla="*/ 37 w 115"/>
                <a:gd name="T15" fmla="*/ 16 h 95"/>
                <a:gd name="T16" fmla="*/ 12 w 115"/>
                <a:gd name="T17" fmla="*/ 41 h 95"/>
                <a:gd name="T18" fmla="*/ 3 w 115"/>
                <a:gd name="T19" fmla="*/ 5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7" name="Freeform 16"/>
            <p:cNvSpPr/>
            <p:nvPr/>
          </p:nvSpPr>
          <p:spPr bwMode="auto">
            <a:xfrm>
              <a:off x="5421" y="1464"/>
              <a:ext cx="329" cy="854"/>
            </a:xfrm>
            <a:custGeom>
              <a:avLst/>
              <a:gdLst>
                <a:gd name="T0" fmla="*/ 51 w 65"/>
                <a:gd name="T1" fmla="*/ 40 h 169"/>
                <a:gd name="T2" fmla="*/ 22 w 65"/>
                <a:gd name="T3" fmla="*/ 49 h 169"/>
                <a:gd name="T4" fmla="*/ 22 w 65"/>
                <a:gd name="T5" fmla="*/ 59 h 169"/>
                <a:gd name="T6" fmla="*/ 50 w 65"/>
                <a:gd name="T7" fmla="*/ 90 h 169"/>
                <a:gd name="T8" fmla="*/ 34 w 65"/>
                <a:gd name="T9" fmla="*/ 118 h 169"/>
                <a:gd name="T10" fmla="*/ 0 w 65"/>
                <a:gd name="T11" fmla="*/ 148 h 169"/>
                <a:gd name="T12" fmla="*/ 17 w 65"/>
                <a:gd name="T13" fmla="*/ 155 h 169"/>
                <a:gd name="T14" fmla="*/ 47 w 65"/>
                <a:gd name="T15" fmla="*/ 166 h 169"/>
                <a:gd name="T16" fmla="*/ 63 w 65"/>
                <a:gd name="T17" fmla="*/ 162 h 169"/>
                <a:gd name="T18" fmla="*/ 65 w 65"/>
                <a:gd name="T19" fmla="*/ 0 h 169"/>
                <a:gd name="T20" fmla="*/ 51 w 65"/>
                <a:gd name="T21" fmla="*/ 40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7185" name="Group 17"/>
          <p:cNvGrpSpPr/>
          <p:nvPr/>
        </p:nvGrpSpPr>
        <p:grpSpPr>
          <a:xfrm>
            <a:off x="554038" y="36513"/>
            <a:ext cx="7891462" cy="6821487"/>
            <a:chOff x="349" y="23"/>
            <a:chExt cx="4971" cy="4297"/>
          </a:xfrm>
        </p:grpSpPr>
        <p:sp>
          <p:nvSpPr>
            <p:cNvPr id="269" name="Rectangle 18"/>
            <p:cNvSpPr>
              <a:spLocks noChangeArrowheads="1"/>
            </p:cNvSpPr>
            <p:nvPr/>
          </p:nvSpPr>
          <p:spPr bwMode="auto">
            <a:xfrm>
              <a:off x="384"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0" name="Freeform 19"/>
            <p:cNvSpPr>
              <a:spLocks noEditPoints="1"/>
            </p:cNvSpPr>
            <p:nvPr/>
          </p:nvSpPr>
          <p:spPr bwMode="auto">
            <a:xfrm>
              <a:off x="38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1" name="Freeform 20"/>
            <p:cNvSpPr>
              <a:spLocks noEditPoints="1"/>
            </p:cNvSpPr>
            <p:nvPr/>
          </p:nvSpPr>
          <p:spPr bwMode="auto">
            <a:xfrm>
              <a:off x="38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 name="Freeform 21"/>
            <p:cNvSpPr>
              <a:spLocks noEditPoints="1"/>
            </p:cNvSpPr>
            <p:nvPr/>
          </p:nvSpPr>
          <p:spPr bwMode="auto">
            <a:xfrm>
              <a:off x="38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3" name="Freeform 22"/>
            <p:cNvSpPr>
              <a:spLocks noEditPoints="1"/>
            </p:cNvSpPr>
            <p:nvPr/>
          </p:nvSpPr>
          <p:spPr bwMode="auto">
            <a:xfrm>
              <a:off x="38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4" name="Freeform 23"/>
            <p:cNvSpPr>
              <a:spLocks noEditPoints="1"/>
            </p:cNvSpPr>
            <p:nvPr/>
          </p:nvSpPr>
          <p:spPr bwMode="auto">
            <a:xfrm>
              <a:off x="38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 name="Freeform 24"/>
            <p:cNvSpPr>
              <a:spLocks noEditPoints="1"/>
            </p:cNvSpPr>
            <p:nvPr/>
          </p:nvSpPr>
          <p:spPr bwMode="auto">
            <a:xfrm>
              <a:off x="38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 name="Freeform 25"/>
            <p:cNvSpPr>
              <a:spLocks noEditPoints="1"/>
            </p:cNvSpPr>
            <p:nvPr/>
          </p:nvSpPr>
          <p:spPr bwMode="auto">
            <a:xfrm>
              <a:off x="38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 name="Freeform 26"/>
            <p:cNvSpPr>
              <a:spLocks noEditPoints="1"/>
            </p:cNvSpPr>
            <p:nvPr/>
          </p:nvSpPr>
          <p:spPr bwMode="auto">
            <a:xfrm>
              <a:off x="38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8" name="Freeform 27"/>
            <p:cNvSpPr>
              <a:spLocks noEditPoints="1"/>
            </p:cNvSpPr>
            <p:nvPr/>
          </p:nvSpPr>
          <p:spPr bwMode="auto">
            <a:xfrm>
              <a:off x="38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9" name="Freeform 28"/>
            <p:cNvSpPr>
              <a:spLocks noEditPoints="1"/>
            </p:cNvSpPr>
            <p:nvPr/>
          </p:nvSpPr>
          <p:spPr bwMode="auto">
            <a:xfrm>
              <a:off x="38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0" name="Rectangle 29"/>
            <p:cNvSpPr>
              <a:spLocks noChangeArrowheads="1"/>
            </p:cNvSpPr>
            <p:nvPr/>
          </p:nvSpPr>
          <p:spPr bwMode="auto">
            <a:xfrm>
              <a:off x="384"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 name="Rectangle 30"/>
            <p:cNvSpPr>
              <a:spLocks noChangeArrowheads="1"/>
            </p:cNvSpPr>
            <p:nvPr/>
          </p:nvSpPr>
          <p:spPr bwMode="auto">
            <a:xfrm>
              <a:off x="829"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2" name="Freeform 31"/>
            <p:cNvSpPr>
              <a:spLocks noEditPoints="1"/>
            </p:cNvSpPr>
            <p:nvPr/>
          </p:nvSpPr>
          <p:spPr bwMode="auto">
            <a:xfrm>
              <a:off x="82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3" name="Freeform 32"/>
            <p:cNvSpPr>
              <a:spLocks noEditPoints="1"/>
            </p:cNvSpPr>
            <p:nvPr/>
          </p:nvSpPr>
          <p:spPr bwMode="auto">
            <a:xfrm>
              <a:off x="82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4" name="Freeform 33"/>
            <p:cNvSpPr>
              <a:spLocks noEditPoints="1"/>
            </p:cNvSpPr>
            <p:nvPr/>
          </p:nvSpPr>
          <p:spPr bwMode="auto">
            <a:xfrm>
              <a:off x="82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5" name="Freeform 34"/>
            <p:cNvSpPr>
              <a:spLocks noEditPoints="1"/>
            </p:cNvSpPr>
            <p:nvPr/>
          </p:nvSpPr>
          <p:spPr bwMode="auto">
            <a:xfrm>
              <a:off x="82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 name="Freeform 35"/>
            <p:cNvSpPr>
              <a:spLocks noEditPoints="1"/>
            </p:cNvSpPr>
            <p:nvPr/>
          </p:nvSpPr>
          <p:spPr bwMode="auto">
            <a:xfrm>
              <a:off x="82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 name="Freeform 36"/>
            <p:cNvSpPr>
              <a:spLocks noEditPoints="1"/>
            </p:cNvSpPr>
            <p:nvPr/>
          </p:nvSpPr>
          <p:spPr bwMode="auto">
            <a:xfrm>
              <a:off x="82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 name="Freeform 37"/>
            <p:cNvSpPr>
              <a:spLocks noEditPoints="1"/>
            </p:cNvSpPr>
            <p:nvPr/>
          </p:nvSpPr>
          <p:spPr bwMode="auto">
            <a:xfrm>
              <a:off x="82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 name="Freeform 38"/>
            <p:cNvSpPr>
              <a:spLocks noEditPoints="1"/>
            </p:cNvSpPr>
            <p:nvPr/>
          </p:nvSpPr>
          <p:spPr bwMode="auto">
            <a:xfrm>
              <a:off x="82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 name="Freeform 39"/>
            <p:cNvSpPr>
              <a:spLocks noEditPoints="1"/>
            </p:cNvSpPr>
            <p:nvPr/>
          </p:nvSpPr>
          <p:spPr bwMode="auto">
            <a:xfrm>
              <a:off x="82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1" name="Freeform 40"/>
            <p:cNvSpPr>
              <a:spLocks noEditPoints="1"/>
            </p:cNvSpPr>
            <p:nvPr/>
          </p:nvSpPr>
          <p:spPr bwMode="auto">
            <a:xfrm>
              <a:off x="82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2" name="Rectangle 41"/>
            <p:cNvSpPr>
              <a:spLocks noChangeArrowheads="1"/>
            </p:cNvSpPr>
            <p:nvPr/>
          </p:nvSpPr>
          <p:spPr bwMode="auto">
            <a:xfrm>
              <a:off x="829"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 name="Rectangle 42"/>
            <p:cNvSpPr>
              <a:spLocks noChangeArrowheads="1"/>
            </p:cNvSpPr>
            <p:nvPr/>
          </p:nvSpPr>
          <p:spPr bwMode="auto">
            <a:xfrm>
              <a:off x="1279"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4" name="Freeform 43"/>
            <p:cNvSpPr>
              <a:spLocks noEditPoints="1"/>
            </p:cNvSpPr>
            <p:nvPr/>
          </p:nvSpPr>
          <p:spPr bwMode="auto">
            <a:xfrm>
              <a:off x="127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 name="Freeform 44"/>
            <p:cNvSpPr>
              <a:spLocks noEditPoints="1"/>
            </p:cNvSpPr>
            <p:nvPr/>
          </p:nvSpPr>
          <p:spPr bwMode="auto">
            <a:xfrm>
              <a:off x="127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 name="Freeform 45"/>
            <p:cNvSpPr>
              <a:spLocks noEditPoints="1"/>
            </p:cNvSpPr>
            <p:nvPr/>
          </p:nvSpPr>
          <p:spPr bwMode="auto">
            <a:xfrm>
              <a:off x="127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 name="Freeform 46"/>
            <p:cNvSpPr>
              <a:spLocks noEditPoints="1"/>
            </p:cNvSpPr>
            <p:nvPr/>
          </p:nvSpPr>
          <p:spPr bwMode="auto">
            <a:xfrm>
              <a:off x="127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 name="Freeform 47"/>
            <p:cNvSpPr>
              <a:spLocks noEditPoints="1"/>
            </p:cNvSpPr>
            <p:nvPr/>
          </p:nvSpPr>
          <p:spPr bwMode="auto">
            <a:xfrm>
              <a:off x="127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 name="Freeform 48"/>
            <p:cNvSpPr>
              <a:spLocks noEditPoints="1"/>
            </p:cNvSpPr>
            <p:nvPr/>
          </p:nvSpPr>
          <p:spPr bwMode="auto">
            <a:xfrm>
              <a:off x="127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 name="Freeform 49"/>
            <p:cNvSpPr>
              <a:spLocks noEditPoints="1"/>
            </p:cNvSpPr>
            <p:nvPr/>
          </p:nvSpPr>
          <p:spPr bwMode="auto">
            <a:xfrm>
              <a:off x="127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 name="Freeform 50"/>
            <p:cNvSpPr>
              <a:spLocks noEditPoints="1"/>
            </p:cNvSpPr>
            <p:nvPr/>
          </p:nvSpPr>
          <p:spPr bwMode="auto">
            <a:xfrm>
              <a:off x="127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 name="Freeform 51"/>
            <p:cNvSpPr>
              <a:spLocks noEditPoints="1"/>
            </p:cNvSpPr>
            <p:nvPr/>
          </p:nvSpPr>
          <p:spPr bwMode="auto">
            <a:xfrm>
              <a:off x="127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 name="Freeform 52"/>
            <p:cNvSpPr>
              <a:spLocks noEditPoints="1"/>
            </p:cNvSpPr>
            <p:nvPr/>
          </p:nvSpPr>
          <p:spPr bwMode="auto">
            <a:xfrm>
              <a:off x="127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 name="Rectangle 53"/>
            <p:cNvSpPr>
              <a:spLocks noChangeArrowheads="1"/>
            </p:cNvSpPr>
            <p:nvPr/>
          </p:nvSpPr>
          <p:spPr bwMode="auto">
            <a:xfrm>
              <a:off x="1279"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 name="Rectangle 54"/>
            <p:cNvSpPr>
              <a:spLocks noChangeArrowheads="1"/>
            </p:cNvSpPr>
            <p:nvPr/>
          </p:nvSpPr>
          <p:spPr bwMode="auto">
            <a:xfrm>
              <a:off x="1724"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6" name="Freeform 55"/>
            <p:cNvSpPr>
              <a:spLocks noEditPoints="1"/>
            </p:cNvSpPr>
            <p:nvPr/>
          </p:nvSpPr>
          <p:spPr bwMode="auto">
            <a:xfrm>
              <a:off x="172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 name="Freeform 56"/>
            <p:cNvSpPr>
              <a:spLocks noEditPoints="1"/>
            </p:cNvSpPr>
            <p:nvPr/>
          </p:nvSpPr>
          <p:spPr bwMode="auto">
            <a:xfrm>
              <a:off x="172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 name="Freeform 57"/>
            <p:cNvSpPr>
              <a:spLocks noEditPoints="1"/>
            </p:cNvSpPr>
            <p:nvPr/>
          </p:nvSpPr>
          <p:spPr bwMode="auto">
            <a:xfrm>
              <a:off x="172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 name="Freeform 58"/>
            <p:cNvSpPr>
              <a:spLocks noEditPoints="1"/>
            </p:cNvSpPr>
            <p:nvPr/>
          </p:nvSpPr>
          <p:spPr bwMode="auto">
            <a:xfrm>
              <a:off x="172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0" name="Freeform 59"/>
            <p:cNvSpPr>
              <a:spLocks noEditPoints="1"/>
            </p:cNvSpPr>
            <p:nvPr/>
          </p:nvSpPr>
          <p:spPr bwMode="auto">
            <a:xfrm>
              <a:off x="172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1" name="Freeform 60"/>
            <p:cNvSpPr>
              <a:spLocks noEditPoints="1"/>
            </p:cNvSpPr>
            <p:nvPr/>
          </p:nvSpPr>
          <p:spPr bwMode="auto">
            <a:xfrm>
              <a:off x="172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 name="Freeform 61"/>
            <p:cNvSpPr>
              <a:spLocks noEditPoints="1"/>
            </p:cNvSpPr>
            <p:nvPr/>
          </p:nvSpPr>
          <p:spPr bwMode="auto">
            <a:xfrm>
              <a:off x="172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3" name="Freeform 62"/>
            <p:cNvSpPr>
              <a:spLocks noEditPoints="1"/>
            </p:cNvSpPr>
            <p:nvPr/>
          </p:nvSpPr>
          <p:spPr bwMode="auto">
            <a:xfrm>
              <a:off x="172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4" name="Freeform 63"/>
            <p:cNvSpPr>
              <a:spLocks noEditPoints="1"/>
            </p:cNvSpPr>
            <p:nvPr/>
          </p:nvSpPr>
          <p:spPr bwMode="auto">
            <a:xfrm>
              <a:off x="172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5" name="Freeform 64"/>
            <p:cNvSpPr>
              <a:spLocks noEditPoints="1"/>
            </p:cNvSpPr>
            <p:nvPr/>
          </p:nvSpPr>
          <p:spPr bwMode="auto">
            <a:xfrm>
              <a:off x="172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 name="Rectangle 65"/>
            <p:cNvSpPr>
              <a:spLocks noChangeArrowheads="1"/>
            </p:cNvSpPr>
            <p:nvPr/>
          </p:nvSpPr>
          <p:spPr bwMode="auto">
            <a:xfrm>
              <a:off x="1724"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 name="Rectangle 66"/>
            <p:cNvSpPr>
              <a:spLocks noChangeArrowheads="1"/>
            </p:cNvSpPr>
            <p:nvPr/>
          </p:nvSpPr>
          <p:spPr bwMode="auto">
            <a:xfrm>
              <a:off x="2169"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 name="Freeform 67"/>
            <p:cNvSpPr>
              <a:spLocks noEditPoints="1"/>
            </p:cNvSpPr>
            <p:nvPr/>
          </p:nvSpPr>
          <p:spPr bwMode="auto">
            <a:xfrm>
              <a:off x="216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9" name="Freeform 68"/>
            <p:cNvSpPr>
              <a:spLocks noEditPoints="1"/>
            </p:cNvSpPr>
            <p:nvPr/>
          </p:nvSpPr>
          <p:spPr bwMode="auto">
            <a:xfrm>
              <a:off x="216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0" name="Freeform 69"/>
            <p:cNvSpPr>
              <a:spLocks noEditPoints="1"/>
            </p:cNvSpPr>
            <p:nvPr/>
          </p:nvSpPr>
          <p:spPr bwMode="auto">
            <a:xfrm>
              <a:off x="216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1" name="Freeform 70"/>
            <p:cNvSpPr>
              <a:spLocks noEditPoints="1"/>
            </p:cNvSpPr>
            <p:nvPr/>
          </p:nvSpPr>
          <p:spPr bwMode="auto">
            <a:xfrm>
              <a:off x="216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 name="Freeform 71"/>
            <p:cNvSpPr>
              <a:spLocks noEditPoints="1"/>
            </p:cNvSpPr>
            <p:nvPr/>
          </p:nvSpPr>
          <p:spPr bwMode="auto">
            <a:xfrm>
              <a:off x="216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 name="Freeform 72"/>
            <p:cNvSpPr>
              <a:spLocks noEditPoints="1"/>
            </p:cNvSpPr>
            <p:nvPr/>
          </p:nvSpPr>
          <p:spPr bwMode="auto">
            <a:xfrm>
              <a:off x="216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4" name="Freeform 73"/>
            <p:cNvSpPr>
              <a:spLocks noEditPoints="1"/>
            </p:cNvSpPr>
            <p:nvPr/>
          </p:nvSpPr>
          <p:spPr bwMode="auto">
            <a:xfrm>
              <a:off x="216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5" name="Freeform 74"/>
            <p:cNvSpPr>
              <a:spLocks noEditPoints="1"/>
            </p:cNvSpPr>
            <p:nvPr/>
          </p:nvSpPr>
          <p:spPr bwMode="auto">
            <a:xfrm>
              <a:off x="216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6" name="Freeform 75"/>
            <p:cNvSpPr>
              <a:spLocks noEditPoints="1"/>
            </p:cNvSpPr>
            <p:nvPr/>
          </p:nvSpPr>
          <p:spPr bwMode="auto">
            <a:xfrm>
              <a:off x="216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 name="Freeform 76"/>
            <p:cNvSpPr>
              <a:spLocks noEditPoints="1"/>
            </p:cNvSpPr>
            <p:nvPr/>
          </p:nvSpPr>
          <p:spPr bwMode="auto">
            <a:xfrm>
              <a:off x="216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 name="Rectangle 77"/>
            <p:cNvSpPr>
              <a:spLocks noChangeArrowheads="1"/>
            </p:cNvSpPr>
            <p:nvPr/>
          </p:nvSpPr>
          <p:spPr bwMode="auto">
            <a:xfrm>
              <a:off x="2169"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9" name="Rectangle 78"/>
            <p:cNvSpPr>
              <a:spLocks noChangeArrowheads="1"/>
            </p:cNvSpPr>
            <p:nvPr/>
          </p:nvSpPr>
          <p:spPr bwMode="auto">
            <a:xfrm>
              <a:off x="262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0" name="Freeform 79"/>
            <p:cNvSpPr>
              <a:spLocks noEditPoints="1"/>
            </p:cNvSpPr>
            <p:nvPr/>
          </p:nvSpPr>
          <p:spPr bwMode="auto">
            <a:xfrm>
              <a:off x="262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1" name="Freeform 80"/>
            <p:cNvSpPr>
              <a:spLocks noEditPoints="1"/>
            </p:cNvSpPr>
            <p:nvPr/>
          </p:nvSpPr>
          <p:spPr bwMode="auto">
            <a:xfrm>
              <a:off x="262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 name="Freeform 81"/>
            <p:cNvSpPr>
              <a:spLocks noEditPoints="1"/>
            </p:cNvSpPr>
            <p:nvPr/>
          </p:nvSpPr>
          <p:spPr bwMode="auto">
            <a:xfrm>
              <a:off x="262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3" name="Freeform 82"/>
            <p:cNvSpPr>
              <a:spLocks noEditPoints="1"/>
            </p:cNvSpPr>
            <p:nvPr/>
          </p:nvSpPr>
          <p:spPr bwMode="auto">
            <a:xfrm>
              <a:off x="262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4" name="Freeform 83"/>
            <p:cNvSpPr>
              <a:spLocks noEditPoints="1"/>
            </p:cNvSpPr>
            <p:nvPr/>
          </p:nvSpPr>
          <p:spPr bwMode="auto">
            <a:xfrm>
              <a:off x="262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5" name="Freeform 84"/>
            <p:cNvSpPr>
              <a:spLocks noEditPoints="1"/>
            </p:cNvSpPr>
            <p:nvPr/>
          </p:nvSpPr>
          <p:spPr bwMode="auto">
            <a:xfrm>
              <a:off x="262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 name="Freeform 85"/>
            <p:cNvSpPr>
              <a:spLocks noEditPoints="1"/>
            </p:cNvSpPr>
            <p:nvPr/>
          </p:nvSpPr>
          <p:spPr bwMode="auto">
            <a:xfrm>
              <a:off x="262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 name="Freeform 86"/>
            <p:cNvSpPr>
              <a:spLocks noEditPoints="1"/>
            </p:cNvSpPr>
            <p:nvPr/>
          </p:nvSpPr>
          <p:spPr bwMode="auto">
            <a:xfrm>
              <a:off x="262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 name="Freeform 87"/>
            <p:cNvSpPr>
              <a:spLocks noEditPoints="1"/>
            </p:cNvSpPr>
            <p:nvPr/>
          </p:nvSpPr>
          <p:spPr bwMode="auto">
            <a:xfrm>
              <a:off x="262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 name="Freeform 88"/>
            <p:cNvSpPr>
              <a:spLocks noEditPoints="1"/>
            </p:cNvSpPr>
            <p:nvPr/>
          </p:nvSpPr>
          <p:spPr bwMode="auto">
            <a:xfrm>
              <a:off x="262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 name="Rectangle 89"/>
            <p:cNvSpPr>
              <a:spLocks noChangeArrowheads="1"/>
            </p:cNvSpPr>
            <p:nvPr/>
          </p:nvSpPr>
          <p:spPr bwMode="auto">
            <a:xfrm>
              <a:off x="262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1" name="Rectangle 90"/>
            <p:cNvSpPr>
              <a:spLocks noChangeArrowheads="1"/>
            </p:cNvSpPr>
            <p:nvPr/>
          </p:nvSpPr>
          <p:spPr bwMode="auto">
            <a:xfrm>
              <a:off x="3065"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 name="Freeform 91"/>
            <p:cNvSpPr>
              <a:spLocks noEditPoints="1"/>
            </p:cNvSpPr>
            <p:nvPr/>
          </p:nvSpPr>
          <p:spPr bwMode="auto">
            <a:xfrm>
              <a:off x="306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3" name="Freeform 92"/>
            <p:cNvSpPr>
              <a:spLocks noEditPoints="1"/>
            </p:cNvSpPr>
            <p:nvPr/>
          </p:nvSpPr>
          <p:spPr bwMode="auto">
            <a:xfrm>
              <a:off x="306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 name="Freeform 93"/>
            <p:cNvSpPr>
              <a:spLocks noEditPoints="1"/>
            </p:cNvSpPr>
            <p:nvPr/>
          </p:nvSpPr>
          <p:spPr bwMode="auto">
            <a:xfrm>
              <a:off x="306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5" name="Freeform 94"/>
            <p:cNvSpPr>
              <a:spLocks noEditPoints="1"/>
            </p:cNvSpPr>
            <p:nvPr/>
          </p:nvSpPr>
          <p:spPr bwMode="auto">
            <a:xfrm>
              <a:off x="306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6" name="Freeform 95"/>
            <p:cNvSpPr>
              <a:spLocks noEditPoints="1"/>
            </p:cNvSpPr>
            <p:nvPr/>
          </p:nvSpPr>
          <p:spPr bwMode="auto">
            <a:xfrm>
              <a:off x="306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7" name="Freeform 96"/>
            <p:cNvSpPr>
              <a:spLocks noEditPoints="1"/>
            </p:cNvSpPr>
            <p:nvPr/>
          </p:nvSpPr>
          <p:spPr bwMode="auto">
            <a:xfrm>
              <a:off x="306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 name="Freeform 97"/>
            <p:cNvSpPr>
              <a:spLocks noEditPoints="1"/>
            </p:cNvSpPr>
            <p:nvPr/>
          </p:nvSpPr>
          <p:spPr bwMode="auto">
            <a:xfrm>
              <a:off x="306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 name="Freeform 98"/>
            <p:cNvSpPr>
              <a:spLocks noEditPoints="1"/>
            </p:cNvSpPr>
            <p:nvPr/>
          </p:nvSpPr>
          <p:spPr bwMode="auto">
            <a:xfrm>
              <a:off x="306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 name="Freeform 99"/>
            <p:cNvSpPr>
              <a:spLocks noEditPoints="1"/>
            </p:cNvSpPr>
            <p:nvPr/>
          </p:nvSpPr>
          <p:spPr bwMode="auto">
            <a:xfrm>
              <a:off x="306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 name="Freeform 100"/>
            <p:cNvSpPr>
              <a:spLocks noEditPoints="1"/>
            </p:cNvSpPr>
            <p:nvPr/>
          </p:nvSpPr>
          <p:spPr bwMode="auto">
            <a:xfrm>
              <a:off x="306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2" name="Rectangle 101"/>
            <p:cNvSpPr>
              <a:spLocks noChangeArrowheads="1"/>
            </p:cNvSpPr>
            <p:nvPr/>
          </p:nvSpPr>
          <p:spPr bwMode="auto">
            <a:xfrm>
              <a:off x="3065"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 name="Rectangle 102"/>
            <p:cNvSpPr>
              <a:spLocks noChangeArrowheads="1"/>
            </p:cNvSpPr>
            <p:nvPr/>
          </p:nvSpPr>
          <p:spPr bwMode="auto">
            <a:xfrm>
              <a:off x="351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4" name="Freeform 103"/>
            <p:cNvSpPr>
              <a:spLocks noEditPoints="1"/>
            </p:cNvSpPr>
            <p:nvPr/>
          </p:nvSpPr>
          <p:spPr bwMode="auto">
            <a:xfrm>
              <a:off x="351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5" name="Freeform 104"/>
            <p:cNvSpPr>
              <a:spLocks noEditPoints="1"/>
            </p:cNvSpPr>
            <p:nvPr/>
          </p:nvSpPr>
          <p:spPr bwMode="auto">
            <a:xfrm>
              <a:off x="351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6" name="Freeform 105"/>
            <p:cNvSpPr>
              <a:spLocks noEditPoints="1"/>
            </p:cNvSpPr>
            <p:nvPr/>
          </p:nvSpPr>
          <p:spPr bwMode="auto">
            <a:xfrm>
              <a:off x="351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7" name="Freeform 106"/>
            <p:cNvSpPr>
              <a:spLocks noEditPoints="1"/>
            </p:cNvSpPr>
            <p:nvPr/>
          </p:nvSpPr>
          <p:spPr bwMode="auto">
            <a:xfrm>
              <a:off x="351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 name="Freeform 107"/>
            <p:cNvSpPr>
              <a:spLocks noEditPoints="1"/>
            </p:cNvSpPr>
            <p:nvPr/>
          </p:nvSpPr>
          <p:spPr bwMode="auto">
            <a:xfrm>
              <a:off x="351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 name="Freeform 108"/>
            <p:cNvSpPr>
              <a:spLocks noEditPoints="1"/>
            </p:cNvSpPr>
            <p:nvPr/>
          </p:nvSpPr>
          <p:spPr bwMode="auto">
            <a:xfrm>
              <a:off x="351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 name="Freeform 109"/>
            <p:cNvSpPr>
              <a:spLocks noEditPoints="1"/>
            </p:cNvSpPr>
            <p:nvPr/>
          </p:nvSpPr>
          <p:spPr bwMode="auto">
            <a:xfrm>
              <a:off x="351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1" name="Freeform 110"/>
            <p:cNvSpPr>
              <a:spLocks noEditPoints="1"/>
            </p:cNvSpPr>
            <p:nvPr/>
          </p:nvSpPr>
          <p:spPr bwMode="auto">
            <a:xfrm>
              <a:off x="351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2" name="Freeform 111"/>
            <p:cNvSpPr>
              <a:spLocks noEditPoints="1"/>
            </p:cNvSpPr>
            <p:nvPr/>
          </p:nvSpPr>
          <p:spPr bwMode="auto">
            <a:xfrm>
              <a:off x="351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3" name="Freeform 112"/>
            <p:cNvSpPr>
              <a:spLocks noEditPoints="1"/>
            </p:cNvSpPr>
            <p:nvPr/>
          </p:nvSpPr>
          <p:spPr bwMode="auto">
            <a:xfrm>
              <a:off x="351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4" name="Rectangle 113"/>
            <p:cNvSpPr>
              <a:spLocks noChangeArrowheads="1"/>
            </p:cNvSpPr>
            <p:nvPr/>
          </p:nvSpPr>
          <p:spPr bwMode="auto">
            <a:xfrm>
              <a:off x="351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5" name="Rectangle 114"/>
            <p:cNvSpPr>
              <a:spLocks noChangeArrowheads="1"/>
            </p:cNvSpPr>
            <p:nvPr/>
          </p:nvSpPr>
          <p:spPr bwMode="auto">
            <a:xfrm>
              <a:off x="396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6" name="Freeform 115"/>
            <p:cNvSpPr>
              <a:spLocks noEditPoints="1"/>
            </p:cNvSpPr>
            <p:nvPr/>
          </p:nvSpPr>
          <p:spPr bwMode="auto">
            <a:xfrm>
              <a:off x="396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7" name="Freeform 116"/>
            <p:cNvSpPr>
              <a:spLocks noEditPoints="1"/>
            </p:cNvSpPr>
            <p:nvPr/>
          </p:nvSpPr>
          <p:spPr bwMode="auto">
            <a:xfrm>
              <a:off x="396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 name="Freeform 117"/>
            <p:cNvSpPr>
              <a:spLocks noEditPoints="1"/>
            </p:cNvSpPr>
            <p:nvPr/>
          </p:nvSpPr>
          <p:spPr bwMode="auto">
            <a:xfrm>
              <a:off x="396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9" name="Freeform 118"/>
            <p:cNvSpPr>
              <a:spLocks noEditPoints="1"/>
            </p:cNvSpPr>
            <p:nvPr/>
          </p:nvSpPr>
          <p:spPr bwMode="auto">
            <a:xfrm>
              <a:off x="396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0" name="Freeform 119"/>
            <p:cNvSpPr>
              <a:spLocks noEditPoints="1"/>
            </p:cNvSpPr>
            <p:nvPr/>
          </p:nvSpPr>
          <p:spPr bwMode="auto">
            <a:xfrm>
              <a:off x="396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1" name="Freeform 120"/>
            <p:cNvSpPr>
              <a:spLocks noEditPoints="1"/>
            </p:cNvSpPr>
            <p:nvPr/>
          </p:nvSpPr>
          <p:spPr bwMode="auto">
            <a:xfrm>
              <a:off x="396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2" name="Freeform 121"/>
            <p:cNvSpPr>
              <a:spLocks noEditPoints="1"/>
            </p:cNvSpPr>
            <p:nvPr/>
          </p:nvSpPr>
          <p:spPr bwMode="auto">
            <a:xfrm>
              <a:off x="396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 name="Freeform 122"/>
            <p:cNvSpPr>
              <a:spLocks noEditPoints="1"/>
            </p:cNvSpPr>
            <p:nvPr/>
          </p:nvSpPr>
          <p:spPr bwMode="auto">
            <a:xfrm>
              <a:off x="396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4" name="Freeform 123"/>
            <p:cNvSpPr>
              <a:spLocks noEditPoints="1"/>
            </p:cNvSpPr>
            <p:nvPr/>
          </p:nvSpPr>
          <p:spPr bwMode="auto">
            <a:xfrm>
              <a:off x="396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 name="Freeform 124"/>
            <p:cNvSpPr>
              <a:spLocks noEditPoints="1"/>
            </p:cNvSpPr>
            <p:nvPr/>
          </p:nvSpPr>
          <p:spPr bwMode="auto">
            <a:xfrm>
              <a:off x="396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6" name="Rectangle 125"/>
            <p:cNvSpPr>
              <a:spLocks noChangeArrowheads="1"/>
            </p:cNvSpPr>
            <p:nvPr/>
          </p:nvSpPr>
          <p:spPr bwMode="auto">
            <a:xfrm>
              <a:off x="396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7" name="Rectangle 126"/>
            <p:cNvSpPr>
              <a:spLocks noChangeArrowheads="1"/>
            </p:cNvSpPr>
            <p:nvPr/>
          </p:nvSpPr>
          <p:spPr bwMode="auto">
            <a:xfrm>
              <a:off x="4405"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 name="Freeform 127"/>
            <p:cNvSpPr>
              <a:spLocks noEditPoints="1"/>
            </p:cNvSpPr>
            <p:nvPr/>
          </p:nvSpPr>
          <p:spPr bwMode="auto">
            <a:xfrm>
              <a:off x="440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 name="Freeform 128"/>
            <p:cNvSpPr>
              <a:spLocks noEditPoints="1"/>
            </p:cNvSpPr>
            <p:nvPr/>
          </p:nvSpPr>
          <p:spPr bwMode="auto">
            <a:xfrm>
              <a:off x="440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0" name="Freeform 129"/>
            <p:cNvSpPr>
              <a:spLocks noEditPoints="1"/>
            </p:cNvSpPr>
            <p:nvPr/>
          </p:nvSpPr>
          <p:spPr bwMode="auto">
            <a:xfrm>
              <a:off x="440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1" name="Freeform 130"/>
            <p:cNvSpPr>
              <a:spLocks noEditPoints="1"/>
            </p:cNvSpPr>
            <p:nvPr/>
          </p:nvSpPr>
          <p:spPr bwMode="auto">
            <a:xfrm>
              <a:off x="440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 name="Freeform 131"/>
            <p:cNvSpPr>
              <a:spLocks noEditPoints="1"/>
            </p:cNvSpPr>
            <p:nvPr/>
          </p:nvSpPr>
          <p:spPr bwMode="auto">
            <a:xfrm>
              <a:off x="440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3" name="Freeform 132"/>
            <p:cNvSpPr>
              <a:spLocks noEditPoints="1"/>
            </p:cNvSpPr>
            <p:nvPr/>
          </p:nvSpPr>
          <p:spPr bwMode="auto">
            <a:xfrm>
              <a:off x="440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4" name="Freeform 133"/>
            <p:cNvSpPr>
              <a:spLocks noEditPoints="1"/>
            </p:cNvSpPr>
            <p:nvPr/>
          </p:nvSpPr>
          <p:spPr bwMode="auto">
            <a:xfrm>
              <a:off x="440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5" name="Freeform 134"/>
            <p:cNvSpPr>
              <a:spLocks noEditPoints="1"/>
            </p:cNvSpPr>
            <p:nvPr/>
          </p:nvSpPr>
          <p:spPr bwMode="auto">
            <a:xfrm>
              <a:off x="440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6" name="Freeform 135"/>
            <p:cNvSpPr>
              <a:spLocks noEditPoints="1"/>
            </p:cNvSpPr>
            <p:nvPr/>
          </p:nvSpPr>
          <p:spPr bwMode="auto">
            <a:xfrm>
              <a:off x="440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7" name="Freeform 136"/>
            <p:cNvSpPr>
              <a:spLocks noEditPoints="1"/>
            </p:cNvSpPr>
            <p:nvPr/>
          </p:nvSpPr>
          <p:spPr bwMode="auto">
            <a:xfrm>
              <a:off x="440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8" name="Rectangle 137"/>
            <p:cNvSpPr>
              <a:spLocks noChangeArrowheads="1"/>
            </p:cNvSpPr>
            <p:nvPr/>
          </p:nvSpPr>
          <p:spPr bwMode="auto">
            <a:xfrm>
              <a:off x="4405"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 name="Rectangle 138"/>
            <p:cNvSpPr>
              <a:spLocks noChangeArrowheads="1"/>
            </p:cNvSpPr>
            <p:nvPr/>
          </p:nvSpPr>
          <p:spPr bwMode="auto">
            <a:xfrm>
              <a:off x="485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 name="Freeform 139"/>
            <p:cNvSpPr>
              <a:spLocks noEditPoints="1"/>
            </p:cNvSpPr>
            <p:nvPr/>
          </p:nvSpPr>
          <p:spPr bwMode="auto">
            <a:xfrm>
              <a:off x="485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 name="Freeform 140"/>
            <p:cNvSpPr>
              <a:spLocks noEditPoints="1"/>
            </p:cNvSpPr>
            <p:nvPr/>
          </p:nvSpPr>
          <p:spPr bwMode="auto">
            <a:xfrm>
              <a:off x="485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2" name="Freeform 141"/>
            <p:cNvSpPr>
              <a:spLocks noEditPoints="1"/>
            </p:cNvSpPr>
            <p:nvPr/>
          </p:nvSpPr>
          <p:spPr bwMode="auto">
            <a:xfrm>
              <a:off x="485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3" name="Freeform 142"/>
            <p:cNvSpPr>
              <a:spLocks noEditPoints="1"/>
            </p:cNvSpPr>
            <p:nvPr/>
          </p:nvSpPr>
          <p:spPr bwMode="auto">
            <a:xfrm>
              <a:off x="485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4" name="Freeform 143"/>
            <p:cNvSpPr>
              <a:spLocks noEditPoints="1"/>
            </p:cNvSpPr>
            <p:nvPr/>
          </p:nvSpPr>
          <p:spPr bwMode="auto">
            <a:xfrm>
              <a:off x="485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5" name="Freeform 144"/>
            <p:cNvSpPr>
              <a:spLocks noEditPoints="1"/>
            </p:cNvSpPr>
            <p:nvPr/>
          </p:nvSpPr>
          <p:spPr bwMode="auto">
            <a:xfrm>
              <a:off x="485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6" name="Freeform 145"/>
            <p:cNvSpPr>
              <a:spLocks noEditPoints="1"/>
            </p:cNvSpPr>
            <p:nvPr/>
          </p:nvSpPr>
          <p:spPr bwMode="auto">
            <a:xfrm>
              <a:off x="485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 name="Freeform 146"/>
            <p:cNvSpPr>
              <a:spLocks noEditPoints="1"/>
            </p:cNvSpPr>
            <p:nvPr/>
          </p:nvSpPr>
          <p:spPr bwMode="auto">
            <a:xfrm>
              <a:off x="485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8" name="Freeform 147"/>
            <p:cNvSpPr>
              <a:spLocks noEditPoints="1"/>
            </p:cNvSpPr>
            <p:nvPr/>
          </p:nvSpPr>
          <p:spPr bwMode="auto">
            <a:xfrm>
              <a:off x="485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 name="Freeform 148"/>
            <p:cNvSpPr>
              <a:spLocks noEditPoints="1"/>
            </p:cNvSpPr>
            <p:nvPr/>
          </p:nvSpPr>
          <p:spPr bwMode="auto">
            <a:xfrm>
              <a:off x="485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0" name="Rectangle 149"/>
            <p:cNvSpPr>
              <a:spLocks noChangeArrowheads="1"/>
            </p:cNvSpPr>
            <p:nvPr/>
          </p:nvSpPr>
          <p:spPr bwMode="auto">
            <a:xfrm>
              <a:off x="485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1" name="Rectangle 150"/>
            <p:cNvSpPr>
              <a:spLocks noChangeArrowheads="1"/>
            </p:cNvSpPr>
            <p:nvPr/>
          </p:nvSpPr>
          <p:spPr bwMode="auto">
            <a:xfrm>
              <a:off x="530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2" name="Freeform 151"/>
            <p:cNvSpPr>
              <a:spLocks noEditPoints="1"/>
            </p:cNvSpPr>
            <p:nvPr/>
          </p:nvSpPr>
          <p:spPr bwMode="auto">
            <a:xfrm>
              <a:off x="530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3" name="Freeform 152"/>
            <p:cNvSpPr>
              <a:spLocks noEditPoints="1"/>
            </p:cNvSpPr>
            <p:nvPr/>
          </p:nvSpPr>
          <p:spPr bwMode="auto">
            <a:xfrm>
              <a:off x="530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4" name="Freeform 153"/>
            <p:cNvSpPr>
              <a:spLocks noEditPoints="1"/>
            </p:cNvSpPr>
            <p:nvPr/>
          </p:nvSpPr>
          <p:spPr bwMode="auto">
            <a:xfrm>
              <a:off x="530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5" name="Freeform 154"/>
            <p:cNvSpPr>
              <a:spLocks noEditPoints="1"/>
            </p:cNvSpPr>
            <p:nvPr/>
          </p:nvSpPr>
          <p:spPr bwMode="auto">
            <a:xfrm>
              <a:off x="530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6" name="Freeform 155"/>
            <p:cNvSpPr>
              <a:spLocks noEditPoints="1"/>
            </p:cNvSpPr>
            <p:nvPr/>
          </p:nvSpPr>
          <p:spPr bwMode="auto">
            <a:xfrm>
              <a:off x="530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7" name="Freeform 156"/>
            <p:cNvSpPr>
              <a:spLocks noEditPoints="1"/>
            </p:cNvSpPr>
            <p:nvPr/>
          </p:nvSpPr>
          <p:spPr bwMode="auto">
            <a:xfrm>
              <a:off x="530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8" name="Freeform 157"/>
            <p:cNvSpPr>
              <a:spLocks noEditPoints="1"/>
            </p:cNvSpPr>
            <p:nvPr/>
          </p:nvSpPr>
          <p:spPr bwMode="auto">
            <a:xfrm>
              <a:off x="530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 name="Freeform 158"/>
            <p:cNvSpPr>
              <a:spLocks noEditPoints="1"/>
            </p:cNvSpPr>
            <p:nvPr/>
          </p:nvSpPr>
          <p:spPr bwMode="auto">
            <a:xfrm>
              <a:off x="530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 name="Freeform 159"/>
            <p:cNvSpPr>
              <a:spLocks noEditPoints="1"/>
            </p:cNvSpPr>
            <p:nvPr/>
          </p:nvSpPr>
          <p:spPr bwMode="auto">
            <a:xfrm>
              <a:off x="530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 name="Freeform 160"/>
            <p:cNvSpPr>
              <a:spLocks noEditPoints="1"/>
            </p:cNvSpPr>
            <p:nvPr/>
          </p:nvSpPr>
          <p:spPr bwMode="auto">
            <a:xfrm>
              <a:off x="530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 name="Rectangle 161"/>
            <p:cNvSpPr>
              <a:spLocks noChangeArrowheads="1"/>
            </p:cNvSpPr>
            <p:nvPr/>
          </p:nvSpPr>
          <p:spPr bwMode="auto">
            <a:xfrm>
              <a:off x="530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 name="Freeform 162"/>
            <p:cNvSpPr/>
            <p:nvPr/>
          </p:nvSpPr>
          <p:spPr bwMode="auto">
            <a:xfrm>
              <a:off x="349" y="3304"/>
              <a:ext cx="20" cy="10"/>
            </a:xfrm>
            <a:custGeom>
              <a:avLst/>
              <a:gdLst>
                <a:gd name="T0" fmla="*/ 0 w 4"/>
                <a:gd name="T1" fmla="*/ 1 h 2"/>
                <a:gd name="T2" fmla="*/ 0 w 4"/>
                <a:gd name="T3" fmla="*/ 1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7331" name="Group 168"/>
          <p:cNvGrpSpPr/>
          <p:nvPr/>
        </p:nvGrpSpPr>
        <p:grpSpPr>
          <a:xfrm>
            <a:off x="152400" y="4724400"/>
            <a:ext cx="1685925" cy="1557338"/>
            <a:chOff x="96" y="2784"/>
            <a:chExt cx="1062" cy="981"/>
          </a:xfrm>
        </p:grpSpPr>
        <p:sp>
          <p:nvSpPr>
            <p:cNvPr id="415" name="Freeform 169"/>
            <p:cNvSpPr/>
            <p:nvPr/>
          </p:nvSpPr>
          <p:spPr bwMode="auto">
            <a:xfrm>
              <a:off x="121" y="2784"/>
              <a:ext cx="207" cy="81"/>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6" name="Freeform 170"/>
            <p:cNvSpPr>
              <a:spLocks noEditPoints="1"/>
            </p:cNvSpPr>
            <p:nvPr/>
          </p:nvSpPr>
          <p:spPr bwMode="auto">
            <a:xfrm>
              <a:off x="96" y="2789"/>
              <a:ext cx="1062" cy="976"/>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7" name="Freeform 171"/>
            <p:cNvSpPr/>
            <p:nvPr/>
          </p:nvSpPr>
          <p:spPr bwMode="auto">
            <a:xfrm>
              <a:off x="348" y="3254"/>
              <a:ext cx="86" cy="102"/>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8" name="Freeform 172"/>
            <p:cNvSpPr/>
            <p:nvPr/>
          </p:nvSpPr>
          <p:spPr bwMode="auto">
            <a:xfrm>
              <a:off x="267" y="3295"/>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 name="Freeform 173"/>
            <p:cNvSpPr/>
            <p:nvPr/>
          </p:nvSpPr>
          <p:spPr bwMode="auto">
            <a:xfrm>
              <a:off x="222" y="3022"/>
              <a:ext cx="243" cy="116"/>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0" name="Freeform 174"/>
            <p:cNvSpPr/>
            <p:nvPr/>
          </p:nvSpPr>
          <p:spPr bwMode="auto">
            <a:xfrm>
              <a:off x="500" y="3345"/>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1" name="Freeform 175"/>
            <p:cNvSpPr/>
            <p:nvPr/>
          </p:nvSpPr>
          <p:spPr bwMode="auto">
            <a:xfrm>
              <a:off x="905" y="3158"/>
              <a:ext cx="177" cy="36"/>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2" name="Freeform 176"/>
            <p:cNvSpPr/>
            <p:nvPr/>
          </p:nvSpPr>
          <p:spPr bwMode="auto">
            <a:xfrm>
              <a:off x="965" y="3153"/>
              <a:ext cx="137" cy="81"/>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3" name="Freeform 177"/>
            <p:cNvSpPr/>
            <p:nvPr/>
          </p:nvSpPr>
          <p:spPr bwMode="auto">
            <a:xfrm>
              <a:off x="960" y="3204"/>
              <a:ext cx="177" cy="86"/>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4" name="Freeform 178"/>
            <p:cNvSpPr/>
            <p:nvPr/>
          </p:nvSpPr>
          <p:spPr bwMode="auto">
            <a:xfrm>
              <a:off x="844" y="3285"/>
              <a:ext cx="248"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5" name="Freeform 179"/>
            <p:cNvSpPr/>
            <p:nvPr/>
          </p:nvSpPr>
          <p:spPr bwMode="auto">
            <a:xfrm>
              <a:off x="869" y="3340"/>
              <a:ext cx="203" cy="56"/>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6" name="Freeform 180"/>
            <p:cNvSpPr/>
            <p:nvPr/>
          </p:nvSpPr>
          <p:spPr bwMode="auto">
            <a:xfrm>
              <a:off x="859" y="3386"/>
              <a:ext cx="207" cy="172"/>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7" name="Freeform 181"/>
            <p:cNvSpPr/>
            <p:nvPr/>
          </p:nvSpPr>
          <p:spPr bwMode="auto">
            <a:xfrm>
              <a:off x="996" y="3305"/>
              <a:ext cx="126" cy="318"/>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fontAlgn="base"/>
            <a:r>
              <a:rPr lang="zh-CN" altLang="en-US" strike="noStrike" noProof="1"/>
              <a:t>单击此处编辑母版标题样式</a:t>
            </a:r>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p>
        </p:txBody>
      </p:sp>
      <p:sp>
        <p:nvSpPr>
          <p:cNvPr id="428" name="Rectangle 164"/>
          <p:cNvSpPr>
            <a:spLocks noGrp="1" noChangeArrowheads="1"/>
          </p:cNvSpPr>
          <p:nvPr>
            <p:ph type="dt" sz="half" idx="2"/>
          </p:nvPr>
        </p:nvSpPr>
        <p:spPr bwMode="auto">
          <a:xfrm>
            <a:off x="301625" y="6248400"/>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noFill/>
          <a:ln w="9525">
            <a:noFill/>
            <a:miter lim="800000"/>
          </a:ln>
          <a:effectLst/>
        </p:spPr>
        <p:txBody>
          <a:bodyPr vert="horz" wrap="square" lIns="91440" tIns="45720" rIns="91440" bIns="45720" numCol="1" anchor="t" anchorCtr="0" compatLnSpc="1"/>
          <a:lstStyle/>
          <a:p>
            <a:pPr algn="r"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algn="r" eaLnBrk="1" fontAlgn="base" hangingPunct="1">
                <a:buNone/>
              </a:pPr>
              <a:t>‹#›</a:t>
            </a:fld>
            <a:endParaRPr lang="en-US" altLang="zh-CN"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298450" y="228600"/>
            <a:ext cx="6253163" cy="587057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3" name="Freeform 2"/>
          <p:cNvSpPr/>
          <p:nvPr/>
        </p:nvSpPr>
        <p:spPr bwMode="auto">
          <a:xfrm>
            <a:off x="4760913" y="20638"/>
            <a:ext cx="4438650" cy="4038600"/>
          </a:xfrm>
          <a:custGeom>
            <a:avLst/>
            <a:gdLst>
              <a:gd name="T0" fmla="*/ 23 w 546"/>
              <a:gd name="T1" fmla="*/ 4 h 497"/>
              <a:gd name="T2" fmla="*/ 11 w 546"/>
              <a:gd name="T3" fmla="*/ 71 h 497"/>
              <a:gd name="T4" fmla="*/ 25 w 546"/>
              <a:gd name="T5" fmla="*/ 393 h 497"/>
              <a:gd name="T6" fmla="*/ 54 w 546"/>
              <a:gd name="T7" fmla="*/ 457 h 497"/>
              <a:gd name="T8" fmla="*/ 158 w 546"/>
              <a:gd name="T9" fmla="*/ 482 h 497"/>
              <a:gd name="T10" fmla="*/ 204 w 546"/>
              <a:gd name="T11" fmla="*/ 495 h 497"/>
              <a:gd name="T12" fmla="*/ 520 w 546"/>
              <a:gd name="T13" fmla="*/ 475 h 497"/>
              <a:gd name="T14" fmla="*/ 533 w 546"/>
              <a:gd name="T15" fmla="*/ 167 h 497"/>
              <a:gd name="T16" fmla="*/ 369 w 546"/>
              <a:gd name="T17" fmla="*/ 16 h 497"/>
              <a:gd name="T18" fmla="*/ 249 w 546"/>
              <a:gd name="T19" fmla="*/ 29 h 497"/>
              <a:gd name="T20" fmla="*/ 198 w 546"/>
              <a:gd name="T21" fmla="*/ 11 h 497"/>
              <a:gd name="T22" fmla="*/ 151 w 546"/>
              <a:gd name="T23" fmla="*/ 2 h 497"/>
              <a:gd name="T24" fmla="*/ 23 w 546"/>
              <a:gd name="T25" fmla="*/ 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6147" name="Group 3"/>
          <p:cNvGrpSpPr/>
          <p:nvPr/>
        </p:nvGrpSpPr>
        <p:grpSpPr>
          <a:xfrm>
            <a:off x="4572000" y="28575"/>
            <a:ext cx="4756150" cy="4338638"/>
            <a:chOff x="2918" y="18"/>
            <a:chExt cx="2958" cy="2699"/>
          </a:xfrm>
        </p:grpSpPr>
        <p:sp>
          <p:nvSpPr>
            <p:cNvPr id="255" name="Freeform 4"/>
            <p:cNvSpPr/>
            <p:nvPr/>
          </p:nvSpPr>
          <p:spPr bwMode="auto">
            <a:xfrm>
              <a:off x="3060" y="18"/>
              <a:ext cx="490" cy="187"/>
            </a:xfrm>
            <a:custGeom>
              <a:avLst/>
              <a:gdLst>
                <a:gd name="T0" fmla="*/ 71 w 97"/>
                <a:gd name="T1" fmla="*/ 25 h 37"/>
                <a:gd name="T2" fmla="*/ 91 w 97"/>
                <a:gd name="T3" fmla="*/ 20 h 37"/>
                <a:gd name="T4" fmla="*/ 92 w 97"/>
                <a:gd name="T5" fmla="*/ 17 h 37"/>
                <a:gd name="T6" fmla="*/ 88 w 97"/>
                <a:gd name="T7" fmla="*/ 0 h 37"/>
                <a:gd name="T8" fmla="*/ 25 w 97"/>
                <a:gd name="T9" fmla="*/ 0 h 37"/>
                <a:gd name="T10" fmla="*/ 10 w 97"/>
                <a:gd name="T11" fmla="*/ 22 h 37"/>
                <a:gd name="T12" fmla="*/ 71 w 97"/>
                <a:gd name="T13" fmla="*/ 2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 name="Freeform 5"/>
            <p:cNvSpPr>
              <a:spLocks noEditPoints="1"/>
            </p:cNvSpPr>
            <p:nvPr/>
          </p:nvSpPr>
          <p:spPr bwMode="auto">
            <a:xfrm>
              <a:off x="2918" y="18"/>
              <a:ext cx="2958" cy="2699"/>
            </a:xfrm>
            <a:custGeom>
              <a:avLst/>
              <a:gdLst>
                <a:gd name="T0" fmla="*/ 504 w 585"/>
                <a:gd name="T1" fmla="*/ 1 h 534"/>
                <a:gd name="T2" fmla="*/ 157 w 585"/>
                <a:gd name="T3" fmla="*/ 0 h 534"/>
                <a:gd name="T4" fmla="*/ 225 w 585"/>
                <a:gd name="T5" fmla="*/ 21 h 534"/>
                <a:gd name="T6" fmla="*/ 174 w 585"/>
                <a:gd name="T7" fmla="*/ 39 h 534"/>
                <a:gd name="T8" fmla="*/ 207 w 585"/>
                <a:gd name="T9" fmla="*/ 71 h 534"/>
                <a:gd name="T10" fmla="*/ 74 w 585"/>
                <a:gd name="T11" fmla="*/ 60 h 534"/>
                <a:gd name="T12" fmla="*/ 26 w 585"/>
                <a:gd name="T13" fmla="*/ 63 h 534"/>
                <a:gd name="T14" fmla="*/ 199 w 585"/>
                <a:gd name="T15" fmla="*/ 487 h 534"/>
                <a:gd name="T16" fmla="*/ 144 w 585"/>
                <a:gd name="T17" fmla="*/ 341 h 534"/>
                <a:gd name="T18" fmla="*/ 105 w 585"/>
                <a:gd name="T19" fmla="*/ 376 h 534"/>
                <a:gd name="T20" fmla="*/ 94 w 585"/>
                <a:gd name="T21" fmla="*/ 435 h 534"/>
                <a:gd name="T22" fmla="*/ 124 w 585"/>
                <a:gd name="T23" fmla="*/ 265 h 534"/>
                <a:gd name="T24" fmla="*/ 153 w 585"/>
                <a:gd name="T25" fmla="*/ 228 h 534"/>
                <a:gd name="T26" fmla="*/ 209 w 585"/>
                <a:gd name="T27" fmla="*/ 237 h 534"/>
                <a:gd name="T28" fmla="*/ 188 w 585"/>
                <a:gd name="T29" fmla="*/ 306 h 534"/>
                <a:gd name="T30" fmla="*/ 192 w 585"/>
                <a:gd name="T31" fmla="*/ 395 h 534"/>
                <a:gd name="T32" fmla="*/ 515 w 585"/>
                <a:gd name="T33" fmla="*/ 483 h 534"/>
                <a:gd name="T34" fmla="*/ 454 w 585"/>
                <a:gd name="T35" fmla="*/ 427 h 534"/>
                <a:gd name="T36" fmla="*/ 425 w 585"/>
                <a:gd name="T37" fmla="*/ 345 h 534"/>
                <a:gd name="T38" fmla="*/ 396 w 585"/>
                <a:gd name="T39" fmla="*/ 270 h 534"/>
                <a:gd name="T40" fmla="*/ 460 w 585"/>
                <a:gd name="T41" fmla="*/ 256 h 534"/>
                <a:gd name="T42" fmla="*/ 407 w 585"/>
                <a:gd name="T43" fmla="*/ 223 h 534"/>
                <a:gd name="T44" fmla="*/ 439 w 585"/>
                <a:gd name="T45" fmla="*/ 226 h 534"/>
                <a:gd name="T46" fmla="*/ 438 w 585"/>
                <a:gd name="T47" fmla="*/ 209 h 534"/>
                <a:gd name="T48" fmla="*/ 376 w 585"/>
                <a:gd name="T49" fmla="*/ 211 h 534"/>
                <a:gd name="T50" fmla="*/ 357 w 585"/>
                <a:gd name="T51" fmla="*/ 343 h 534"/>
                <a:gd name="T52" fmla="*/ 347 w 585"/>
                <a:gd name="T53" fmla="*/ 230 h 534"/>
                <a:gd name="T54" fmla="*/ 331 w 585"/>
                <a:gd name="T55" fmla="*/ 182 h 534"/>
                <a:gd name="T56" fmla="*/ 347 w 585"/>
                <a:gd name="T57" fmla="*/ 136 h 534"/>
                <a:gd name="T58" fmla="*/ 339 w 585"/>
                <a:gd name="T59" fmla="*/ 99 h 534"/>
                <a:gd name="T60" fmla="*/ 331 w 585"/>
                <a:gd name="T61" fmla="*/ 62 h 534"/>
                <a:gd name="T62" fmla="*/ 369 w 585"/>
                <a:gd name="T63" fmla="*/ 103 h 534"/>
                <a:gd name="T64" fmla="*/ 415 w 585"/>
                <a:gd name="T65" fmla="*/ 47 h 534"/>
                <a:gd name="T66" fmla="*/ 409 w 585"/>
                <a:gd name="T67" fmla="*/ 95 h 534"/>
                <a:gd name="T68" fmla="*/ 401 w 585"/>
                <a:gd name="T69" fmla="*/ 130 h 534"/>
                <a:gd name="T70" fmla="*/ 401 w 585"/>
                <a:gd name="T71" fmla="*/ 181 h 534"/>
                <a:gd name="T72" fmla="*/ 558 w 585"/>
                <a:gd name="T73" fmla="*/ 181 h 534"/>
                <a:gd name="T74" fmla="*/ 554 w 585"/>
                <a:gd name="T75" fmla="*/ 76 h 534"/>
                <a:gd name="T76" fmla="*/ 249 w 585"/>
                <a:gd name="T77" fmla="*/ 69 h 534"/>
                <a:gd name="T78" fmla="*/ 293 w 585"/>
                <a:gd name="T79" fmla="*/ 93 h 534"/>
                <a:gd name="T80" fmla="*/ 171 w 585"/>
                <a:gd name="T81" fmla="*/ 195 h 534"/>
                <a:gd name="T82" fmla="*/ 69 w 585"/>
                <a:gd name="T83" fmla="*/ 98 h 534"/>
                <a:gd name="T84" fmla="*/ 191 w 585"/>
                <a:gd name="T85" fmla="*/ 106 h 534"/>
                <a:gd name="T86" fmla="*/ 220 w 585"/>
                <a:gd name="T87" fmla="*/ 105 h 534"/>
                <a:gd name="T88" fmla="*/ 302 w 585"/>
                <a:gd name="T89" fmla="*/ 121 h 534"/>
                <a:gd name="T90" fmla="*/ 276 w 585"/>
                <a:gd name="T91" fmla="*/ 256 h 534"/>
                <a:gd name="T92" fmla="*/ 260 w 585"/>
                <a:gd name="T93" fmla="*/ 137 h 534"/>
                <a:gd name="T94" fmla="*/ 171 w 585"/>
                <a:gd name="T95" fmla="*/ 195 h 534"/>
                <a:gd name="T96" fmla="*/ 223 w 585"/>
                <a:gd name="T97" fmla="*/ 225 h 534"/>
                <a:gd name="T98" fmla="*/ 247 w 585"/>
                <a:gd name="T99" fmla="*/ 158 h 534"/>
                <a:gd name="T100" fmla="*/ 326 w 585"/>
                <a:gd name="T101" fmla="*/ 292 h 534"/>
                <a:gd name="T102" fmla="*/ 215 w 585"/>
                <a:gd name="T103" fmla="*/ 321 h 534"/>
                <a:gd name="T104" fmla="*/ 309 w 585"/>
                <a:gd name="T105" fmla="*/ 277 h 534"/>
                <a:gd name="T106" fmla="*/ 318 w 585"/>
                <a:gd name="T107" fmla="*/ 133 h 534"/>
                <a:gd name="T108" fmla="*/ 313 w 585"/>
                <a:gd name="T109" fmla="*/ 213 h 534"/>
                <a:gd name="T110" fmla="*/ 299 w 585"/>
                <a:gd name="T111" fmla="*/ 144 h 534"/>
                <a:gd name="T112" fmla="*/ 507 w 585"/>
                <a:gd name="T113" fmla="*/ 179 h 534"/>
                <a:gd name="T114" fmla="*/ 461 w 585"/>
                <a:gd name="T115" fmla="*/ 162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7" name="Freeform 6"/>
            <p:cNvSpPr/>
            <p:nvPr/>
          </p:nvSpPr>
          <p:spPr bwMode="auto">
            <a:xfrm>
              <a:off x="3621" y="1287"/>
              <a:ext cx="238" cy="283"/>
            </a:xfrm>
            <a:custGeom>
              <a:avLst/>
              <a:gdLst>
                <a:gd name="T0" fmla="*/ 40 w 47"/>
                <a:gd name="T1" fmla="*/ 15 h 56"/>
                <a:gd name="T2" fmla="*/ 27 w 47"/>
                <a:gd name="T3" fmla="*/ 56 h 56"/>
                <a:gd name="T4" fmla="*/ 40 w 47"/>
                <a:gd name="T5" fmla="*/ 15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 name="Freeform 7"/>
            <p:cNvSpPr/>
            <p:nvPr/>
          </p:nvSpPr>
          <p:spPr bwMode="auto">
            <a:xfrm>
              <a:off x="3403" y="1403"/>
              <a:ext cx="208" cy="379"/>
            </a:xfrm>
            <a:custGeom>
              <a:avLst/>
              <a:gdLst>
                <a:gd name="T0" fmla="*/ 19 w 41"/>
                <a:gd name="T1" fmla="*/ 27 h 75"/>
                <a:gd name="T2" fmla="*/ 12 w 41"/>
                <a:gd name="T3" fmla="*/ 69 h 75"/>
                <a:gd name="T4" fmla="*/ 40 w 41"/>
                <a:gd name="T5" fmla="*/ 45 h 75"/>
                <a:gd name="T6" fmla="*/ 37 w 41"/>
                <a:gd name="T7" fmla="*/ 24 h 75"/>
                <a:gd name="T8" fmla="*/ 19 w 41"/>
                <a:gd name="T9" fmla="*/ 2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9" name="Freeform 8"/>
            <p:cNvSpPr/>
            <p:nvPr/>
          </p:nvSpPr>
          <p:spPr bwMode="auto">
            <a:xfrm>
              <a:off x="3272" y="645"/>
              <a:ext cx="669" cy="318"/>
            </a:xfrm>
            <a:custGeom>
              <a:avLst/>
              <a:gdLst>
                <a:gd name="T0" fmla="*/ 112 w 135"/>
                <a:gd name="T1" fmla="*/ 4 h 63"/>
                <a:gd name="T2" fmla="*/ 24 w 135"/>
                <a:gd name="T3" fmla="*/ 4 h 63"/>
                <a:gd name="T4" fmla="*/ 2 w 135"/>
                <a:gd name="T5" fmla="*/ 25 h 63"/>
                <a:gd name="T6" fmla="*/ 60 w 135"/>
                <a:gd name="T7" fmla="*/ 58 h 63"/>
                <a:gd name="T8" fmla="*/ 96 w 135"/>
                <a:gd name="T9" fmla="*/ 54 h 63"/>
                <a:gd name="T10" fmla="*/ 113 w 135"/>
                <a:gd name="T11" fmla="*/ 53 h 63"/>
                <a:gd name="T12" fmla="*/ 112 w 135"/>
                <a:gd name="T13" fmla="*/ 4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 name="Freeform 9"/>
            <p:cNvSpPr/>
            <p:nvPr/>
          </p:nvSpPr>
          <p:spPr bwMode="auto">
            <a:xfrm>
              <a:off x="4046" y="1545"/>
              <a:ext cx="504" cy="516"/>
            </a:xfrm>
            <a:custGeom>
              <a:avLst/>
              <a:gdLst>
                <a:gd name="T0" fmla="*/ 67 w 97"/>
                <a:gd name="T1" fmla="*/ 5 h 102"/>
                <a:gd name="T2" fmla="*/ 31 w 97"/>
                <a:gd name="T3" fmla="*/ 5 h 102"/>
                <a:gd name="T4" fmla="*/ 12 w 97"/>
                <a:gd name="T5" fmla="*/ 57 h 102"/>
                <a:gd name="T6" fmla="*/ 79 w 97"/>
                <a:gd name="T7" fmla="*/ 62 h 102"/>
                <a:gd name="T8" fmla="*/ 67 w 97"/>
                <a:gd name="T9" fmla="*/ 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 name="Freeform 10"/>
            <p:cNvSpPr/>
            <p:nvPr/>
          </p:nvSpPr>
          <p:spPr bwMode="auto">
            <a:xfrm>
              <a:off x="5173" y="1024"/>
              <a:ext cx="501" cy="96"/>
            </a:xfrm>
            <a:custGeom>
              <a:avLst/>
              <a:gdLst>
                <a:gd name="T0" fmla="*/ 15 w 99"/>
                <a:gd name="T1" fmla="*/ 0 h 19"/>
                <a:gd name="T2" fmla="*/ 40 w 99"/>
                <a:gd name="T3" fmla="*/ 15 h 19"/>
                <a:gd name="T4" fmla="*/ 15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 name="Freeform 11"/>
            <p:cNvSpPr/>
            <p:nvPr/>
          </p:nvSpPr>
          <p:spPr bwMode="auto">
            <a:xfrm>
              <a:off x="5340" y="1004"/>
              <a:ext cx="385" cy="237"/>
            </a:xfrm>
            <a:custGeom>
              <a:avLst/>
              <a:gdLst>
                <a:gd name="T0" fmla="*/ 21 w 76"/>
                <a:gd name="T1" fmla="*/ 37 h 47"/>
                <a:gd name="T2" fmla="*/ 70 w 76"/>
                <a:gd name="T3" fmla="*/ 17 h 47"/>
                <a:gd name="T4" fmla="*/ 48 w 76"/>
                <a:gd name="T5" fmla="*/ 3 h 47"/>
                <a:gd name="T6" fmla="*/ 19 w 76"/>
                <a:gd name="T7" fmla="*/ 32 h 47"/>
                <a:gd name="T8" fmla="*/ 21 w 76"/>
                <a:gd name="T9" fmla="*/ 3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3" name="Freeform 12"/>
            <p:cNvSpPr/>
            <p:nvPr/>
          </p:nvSpPr>
          <p:spPr bwMode="auto">
            <a:xfrm>
              <a:off x="5325" y="1201"/>
              <a:ext cx="415" cy="187"/>
            </a:xfrm>
            <a:custGeom>
              <a:avLst/>
              <a:gdLst>
                <a:gd name="T0" fmla="*/ 72 w 82"/>
                <a:gd name="T1" fmla="*/ 6 h 37"/>
                <a:gd name="T2" fmla="*/ 24 w 82"/>
                <a:gd name="T3" fmla="*/ 17 h 37"/>
                <a:gd name="T4" fmla="*/ 17 w 82"/>
                <a:gd name="T5" fmla="*/ 26 h 37"/>
                <a:gd name="T6" fmla="*/ 76 w 82"/>
                <a:gd name="T7" fmla="*/ 23 h 37"/>
                <a:gd name="T8" fmla="*/ 82 w 82"/>
                <a:gd name="T9" fmla="*/ 20 h 37"/>
                <a:gd name="T10" fmla="*/ 82 w 82"/>
                <a:gd name="T11" fmla="*/ 0 h 37"/>
                <a:gd name="T12" fmla="*/ 72 w 82"/>
                <a:gd name="T13" fmla="*/ 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4" name="Freeform 13"/>
            <p:cNvSpPr/>
            <p:nvPr/>
          </p:nvSpPr>
          <p:spPr bwMode="auto">
            <a:xfrm>
              <a:off x="5001" y="1378"/>
              <a:ext cx="698" cy="167"/>
            </a:xfrm>
            <a:custGeom>
              <a:avLst/>
              <a:gdLst>
                <a:gd name="T0" fmla="*/ 21 w 138"/>
                <a:gd name="T1" fmla="*/ 1 h 33"/>
                <a:gd name="T2" fmla="*/ 8 w 138"/>
                <a:gd name="T3" fmla="*/ 14 h 33"/>
                <a:gd name="T4" fmla="*/ 57 w 138"/>
                <a:gd name="T5" fmla="*/ 22 h 33"/>
                <a:gd name="T6" fmla="*/ 117 w 138"/>
                <a:gd name="T7" fmla="*/ 23 h 33"/>
                <a:gd name="T8" fmla="*/ 114 w 138"/>
                <a:gd name="T9" fmla="*/ 8 h 33"/>
                <a:gd name="T10" fmla="*/ 82 w 138"/>
                <a:gd name="T11" fmla="*/ 3 h 33"/>
                <a:gd name="T12" fmla="*/ 21 w 138"/>
                <a:gd name="T13" fmla="*/ 1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5" name="Freeform 14"/>
            <p:cNvSpPr/>
            <p:nvPr/>
          </p:nvSpPr>
          <p:spPr bwMode="auto">
            <a:xfrm>
              <a:off x="5077" y="1540"/>
              <a:ext cx="567" cy="146"/>
            </a:xfrm>
            <a:custGeom>
              <a:avLst/>
              <a:gdLst>
                <a:gd name="T0" fmla="*/ 98 w 112"/>
                <a:gd name="T1" fmla="*/ 19 h 29"/>
                <a:gd name="T2" fmla="*/ 103 w 112"/>
                <a:gd name="T3" fmla="*/ 4 h 29"/>
                <a:gd name="T4" fmla="*/ 74 w 112"/>
                <a:gd name="T5" fmla="*/ 10 h 29"/>
                <a:gd name="T6" fmla="*/ 36 w 112"/>
                <a:gd name="T7" fmla="*/ 6 h 29"/>
                <a:gd name="T8" fmla="*/ 2 w 112"/>
                <a:gd name="T9" fmla="*/ 4 h 29"/>
                <a:gd name="T10" fmla="*/ 98 w 112"/>
                <a:gd name="T11" fmla="*/ 19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 name="Freeform 15"/>
            <p:cNvSpPr/>
            <p:nvPr/>
          </p:nvSpPr>
          <p:spPr bwMode="auto">
            <a:xfrm>
              <a:off x="5042" y="1656"/>
              <a:ext cx="584" cy="480"/>
            </a:xfrm>
            <a:custGeom>
              <a:avLst/>
              <a:gdLst>
                <a:gd name="T0" fmla="*/ 3 w 115"/>
                <a:gd name="T1" fmla="*/ 53 h 95"/>
                <a:gd name="T2" fmla="*/ 26 w 115"/>
                <a:gd name="T3" fmla="*/ 54 h 95"/>
                <a:gd name="T4" fmla="*/ 50 w 115"/>
                <a:gd name="T5" fmla="*/ 77 h 95"/>
                <a:gd name="T6" fmla="*/ 59 w 115"/>
                <a:gd name="T7" fmla="*/ 84 h 95"/>
                <a:gd name="T8" fmla="*/ 81 w 115"/>
                <a:gd name="T9" fmla="*/ 52 h 95"/>
                <a:gd name="T10" fmla="*/ 111 w 115"/>
                <a:gd name="T11" fmla="*/ 52 h 95"/>
                <a:gd name="T12" fmla="*/ 79 w 115"/>
                <a:gd name="T13" fmla="*/ 27 h 95"/>
                <a:gd name="T14" fmla="*/ 37 w 115"/>
                <a:gd name="T15" fmla="*/ 16 h 95"/>
                <a:gd name="T16" fmla="*/ 12 w 115"/>
                <a:gd name="T17" fmla="*/ 41 h 95"/>
                <a:gd name="T18" fmla="*/ 3 w 115"/>
                <a:gd name="T19" fmla="*/ 5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7" name="Freeform 16"/>
            <p:cNvSpPr/>
            <p:nvPr/>
          </p:nvSpPr>
          <p:spPr bwMode="auto">
            <a:xfrm>
              <a:off x="5421" y="1464"/>
              <a:ext cx="329" cy="854"/>
            </a:xfrm>
            <a:custGeom>
              <a:avLst/>
              <a:gdLst>
                <a:gd name="T0" fmla="*/ 51 w 65"/>
                <a:gd name="T1" fmla="*/ 40 h 169"/>
                <a:gd name="T2" fmla="*/ 22 w 65"/>
                <a:gd name="T3" fmla="*/ 49 h 169"/>
                <a:gd name="T4" fmla="*/ 22 w 65"/>
                <a:gd name="T5" fmla="*/ 59 h 169"/>
                <a:gd name="T6" fmla="*/ 50 w 65"/>
                <a:gd name="T7" fmla="*/ 90 h 169"/>
                <a:gd name="T8" fmla="*/ 34 w 65"/>
                <a:gd name="T9" fmla="*/ 118 h 169"/>
                <a:gd name="T10" fmla="*/ 0 w 65"/>
                <a:gd name="T11" fmla="*/ 148 h 169"/>
                <a:gd name="T12" fmla="*/ 17 w 65"/>
                <a:gd name="T13" fmla="*/ 155 h 169"/>
                <a:gd name="T14" fmla="*/ 47 w 65"/>
                <a:gd name="T15" fmla="*/ 166 h 169"/>
                <a:gd name="T16" fmla="*/ 63 w 65"/>
                <a:gd name="T17" fmla="*/ 162 h 169"/>
                <a:gd name="T18" fmla="*/ 65 w 65"/>
                <a:gd name="T19" fmla="*/ 0 h 169"/>
                <a:gd name="T20" fmla="*/ 51 w 65"/>
                <a:gd name="T21" fmla="*/ 40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6161" name="Group 17"/>
          <p:cNvGrpSpPr/>
          <p:nvPr/>
        </p:nvGrpSpPr>
        <p:grpSpPr>
          <a:xfrm>
            <a:off x="554038" y="36513"/>
            <a:ext cx="7891462" cy="6821487"/>
            <a:chOff x="349" y="23"/>
            <a:chExt cx="4971" cy="4297"/>
          </a:xfrm>
        </p:grpSpPr>
        <p:sp>
          <p:nvSpPr>
            <p:cNvPr id="269" name="Rectangle 18"/>
            <p:cNvSpPr>
              <a:spLocks noChangeArrowheads="1"/>
            </p:cNvSpPr>
            <p:nvPr/>
          </p:nvSpPr>
          <p:spPr bwMode="auto">
            <a:xfrm>
              <a:off x="384"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0" name="Freeform 19"/>
            <p:cNvSpPr>
              <a:spLocks noEditPoints="1"/>
            </p:cNvSpPr>
            <p:nvPr/>
          </p:nvSpPr>
          <p:spPr bwMode="auto">
            <a:xfrm>
              <a:off x="38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1" name="Freeform 20"/>
            <p:cNvSpPr>
              <a:spLocks noEditPoints="1"/>
            </p:cNvSpPr>
            <p:nvPr/>
          </p:nvSpPr>
          <p:spPr bwMode="auto">
            <a:xfrm>
              <a:off x="38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 name="Freeform 21"/>
            <p:cNvSpPr>
              <a:spLocks noEditPoints="1"/>
            </p:cNvSpPr>
            <p:nvPr/>
          </p:nvSpPr>
          <p:spPr bwMode="auto">
            <a:xfrm>
              <a:off x="38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3" name="Freeform 22"/>
            <p:cNvSpPr>
              <a:spLocks noEditPoints="1"/>
            </p:cNvSpPr>
            <p:nvPr/>
          </p:nvSpPr>
          <p:spPr bwMode="auto">
            <a:xfrm>
              <a:off x="38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4" name="Freeform 23"/>
            <p:cNvSpPr>
              <a:spLocks noEditPoints="1"/>
            </p:cNvSpPr>
            <p:nvPr/>
          </p:nvSpPr>
          <p:spPr bwMode="auto">
            <a:xfrm>
              <a:off x="38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 name="Freeform 24"/>
            <p:cNvSpPr>
              <a:spLocks noEditPoints="1"/>
            </p:cNvSpPr>
            <p:nvPr/>
          </p:nvSpPr>
          <p:spPr bwMode="auto">
            <a:xfrm>
              <a:off x="38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 name="Freeform 25"/>
            <p:cNvSpPr>
              <a:spLocks noEditPoints="1"/>
            </p:cNvSpPr>
            <p:nvPr/>
          </p:nvSpPr>
          <p:spPr bwMode="auto">
            <a:xfrm>
              <a:off x="38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 name="Freeform 26"/>
            <p:cNvSpPr>
              <a:spLocks noEditPoints="1"/>
            </p:cNvSpPr>
            <p:nvPr/>
          </p:nvSpPr>
          <p:spPr bwMode="auto">
            <a:xfrm>
              <a:off x="38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8" name="Freeform 27"/>
            <p:cNvSpPr>
              <a:spLocks noEditPoints="1"/>
            </p:cNvSpPr>
            <p:nvPr/>
          </p:nvSpPr>
          <p:spPr bwMode="auto">
            <a:xfrm>
              <a:off x="38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9" name="Freeform 28"/>
            <p:cNvSpPr>
              <a:spLocks noEditPoints="1"/>
            </p:cNvSpPr>
            <p:nvPr/>
          </p:nvSpPr>
          <p:spPr bwMode="auto">
            <a:xfrm>
              <a:off x="38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0" name="Rectangle 29"/>
            <p:cNvSpPr>
              <a:spLocks noChangeArrowheads="1"/>
            </p:cNvSpPr>
            <p:nvPr/>
          </p:nvSpPr>
          <p:spPr bwMode="auto">
            <a:xfrm>
              <a:off x="384"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 name="Rectangle 30"/>
            <p:cNvSpPr>
              <a:spLocks noChangeArrowheads="1"/>
            </p:cNvSpPr>
            <p:nvPr/>
          </p:nvSpPr>
          <p:spPr bwMode="auto">
            <a:xfrm>
              <a:off x="829"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2" name="Freeform 31"/>
            <p:cNvSpPr>
              <a:spLocks noEditPoints="1"/>
            </p:cNvSpPr>
            <p:nvPr/>
          </p:nvSpPr>
          <p:spPr bwMode="auto">
            <a:xfrm>
              <a:off x="82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3" name="Freeform 32"/>
            <p:cNvSpPr>
              <a:spLocks noEditPoints="1"/>
            </p:cNvSpPr>
            <p:nvPr/>
          </p:nvSpPr>
          <p:spPr bwMode="auto">
            <a:xfrm>
              <a:off x="82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4" name="Freeform 33"/>
            <p:cNvSpPr>
              <a:spLocks noEditPoints="1"/>
            </p:cNvSpPr>
            <p:nvPr/>
          </p:nvSpPr>
          <p:spPr bwMode="auto">
            <a:xfrm>
              <a:off x="82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5" name="Freeform 34"/>
            <p:cNvSpPr>
              <a:spLocks noEditPoints="1"/>
            </p:cNvSpPr>
            <p:nvPr/>
          </p:nvSpPr>
          <p:spPr bwMode="auto">
            <a:xfrm>
              <a:off x="82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 name="Freeform 35"/>
            <p:cNvSpPr>
              <a:spLocks noEditPoints="1"/>
            </p:cNvSpPr>
            <p:nvPr/>
          </p:nvSpPr>
          <p:spPr bwMode="auto">
            <a:xfrm>
              <a:off x="82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 name="Freeform 36"/>
            <p:cNvSpPr>
              <a:spLocks noEditPoints="1"/>
            </p:cNvSpPr>
            <p:nvPr/>
          </p:nvSpPr>
          <p:spPr bwMode="auto">
            <a:xfrm>
              <a:off x="82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 name="Freeform 37"/>
            <p:cNvSpPr>
              <a:spLocks noEditPoints="1"/>
            </p:cNvSpPr>
            <p:nvPr/>
          </p:nvSpPr>
          <p:spPr bwMode="auto">
            <a:xfrm>
              <a:off x="82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 name="Freeform 38"/>
            <p:cNvSpPr>
              <a:spLocks noEditPoints="1"/>
            </p:cNvSpPr>
            <p:nvPr/>
          </p:nvSpPr>
          <p:spPr bwMode="auto">
            <a:xfrm>
              <a:off x="82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 name="Freeform 39"/>
            <p:cNvSpPr>
              <a:spLocks noEditPoints="1"/>
            </p:cNvSpPr>
            <p:nvPr/>
          </p:nvSpPr>
          <p:spPr bwMode="auto">
            <a:xfrm>
              <a:off x="82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1" name="Freeform 40"/>
            <p:cNvSpPr>
              <a:spLocks noEditPoints="1"/>
            </p:cNvSpPr>
            <p:nvPr/>
          </p:nvSpPr>
          <p:spPr bwMode="auto">
            <a:xfrm>
              <a:off x="82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2" name="Rectangle 41"/>
            <p:cNvSpPr>
              <a:spLocks noChangeArrowheads="1"/>
            </p:cNvSpPr>
            <p:nvPr/>
          </p:nvSpPr>
          <p:spPr bwMode="auto">
            <a:xfrm>
              <a:off x="829"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 name="Rectangle 42"/>
            <p:cNvSpPr>
              <a:spLocks noChangeArrowheads="1"/>
            </p:cNvSpPr>
            <p:nvPr/>
          </p:nvSpPr>
          <p:spPr bwMode="auto">
            <a:xfrm>
              <a:off x="1279"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4" name="Freeform 43"/>
            <p:cNvSpPr>
              <a:spLocks noEditPoints="1"/>
            </p:cNvSpPr>
            <p:nvPr/>
          </p:nvSpPr>
          <p:spPr bwMode="auto">
            <a:xfrm>
              <a:off x="127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 name="Freeform 44"/>
            <p:cNvSpPr>
              <a:spLocks noEditPoints="1"/>
            </p:cNvSpPr>
            <p:nvPr/>
          </p:nvSpPr>
          <p:spPr bwMode="auto">
            <a:xfrm>
              <a:off x="127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 name="Freeform 45"/>
            <p:cNvSpPr>
              <a:spLocks noEditPoints="1"/>
            </p:cNvSpPr>
            <p:nvPr/>
          </p:nvSpPr>
          <p:spPr bwMode="auto">
            <a:xfrm>
              <a:off x="127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 name="Freeform 46"/>
            <p:cNvSpPr>
              <a:spLocks noEditPoints="1"/>
            </p:cNvSpPr>
            <p:nvPr/>
          </p:nvSpPr>
          <p:spPr bwMode="auto">
            <a:xfrm>
              <a:off x="127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 name="Freeform 47"/>
            <p:cNvSpPr>
              <a:spLocks noEditPoints="1"/>
            </p:cNvSpPr>
            <p:nvPr/>
          </p:nvSpPr>
          <p:spPr bwMode="auto">
            <a:xfrm>
              <a:off x="127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 name="Freeform 48"/>
            <p:cNvSpPr>
              <a:spLocks noEditPoints="1"/>
            </p:cNvSpPr>
            <p:nvPr/>
          </p:nvSpPr>
          <p:spPr bwMode="auto">
            <a:xfrm>
              <a:off x="127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 name="Freeform 49"/>
            <p:cNvSpPr>
              <a:spLocks noEditPoints="1"/>
            </p:cNvSpPr>
            <p:nvPr/>
          </p:nvSpPr>
          <p:spPr bwMode="auto">
            <a:xfrm>
              <a:off x="127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 name="Freeform 50"/>
            <p:cNvSpPr>
              <a:spLocks noEditPoints="1"/>
            </p:cNvSpPr>
            <p:nvPr/>
          </p:nvSpPr>
          <p:spPr bwMode="auto">
            <a:xfrm>
              <a:off x="127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 name="Freeform 51"/>
            <p:cNvSpPr>
              <a:spLocks noEditPoints="1"/>
            </p:cNvSpPr>
            <p:nvPr/>
          </p:nvSpPr>
          <p:spPr bwMode="auto">
            <a:xfrm>
              <a:off x="127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 name="Freeform 52"/>
            <p:cNvSpPr>
              <a:spLocks noEditPoints="1"/>
            </p:cNvSpPr>
            <p:nvPr/>
          </p:nvSpPr>
          <p:spPr bwMode="auto">
            <a:xfrm>
              <a:off x="127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 name="Rectangle 53"/>
            <p:cNvSpPr>
              <a:spLocks noChangeArrowheads="1"/>
            </p:cNvSpPr>
            <p:nvPr/>
          </p:nvSpPr>
          <p:spPr bwMode="auto">
            <a:xfrm>
              <a:off x="1279"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 name="Rectangle 54"/>
            <p:cNvSpPr>
              <a:spLocks noChangeArrowheads="1"/>
            </p:cNvSpPr>
            <p:nvPr/>
          </p:nvSpPr>
          <p:spPr bwMode="auto">
            <a:xfrm>
              <a:off x="1724"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6" name="Freeform 55"/>
            <p:cNvSpPr>
              <a:spLocks noEditPoints="1"/>
            </p:cNvSpPr>
            <p:nvPr/>
          </p:nvSpPr>
          <p:spPr bwMode="auto">
            <a:xfrm>
              <a:off x="172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 name="Freeform 56"/>
            <p:cNvSpPr>
              <a:spLocks noEditPoints="1"/>
            </p:cNvSpPr>
            <p:nvPr/>
          </p:nvSpPr>
          <p:spPr bwMode="auto">
            <a:xfrm>
              <a:off x="172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 name="Freeform 57"/>
            <p:cNvSpPr>
              <a:spLocks noEditPoints="1"/>
            </p:cNvSpPr>
            <p:nvPr/>
          </p:nvSpPr>
          <p:spPr bwMode="auto">
            <a:xfrm>
              <a:off x="172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 name="Freeform 58"/>
            <p:cNvSpPr>
              <a:spLocks noEditPoints="1"/>
            </p:cNvSpPr>
            <p:nvPr/>
          </p:nvSpPr>
          <p:spPr bwMode="auto">
            <a:xfrm>
              <a:off x="172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0" name="Freeform 59"/>
            <p:cNvSpPr>
              <a:spLocks noEditPoints="1"/>
            </p:cNvSpPr>
            <p:nvPr/>
          </p:nvSpPr>
          <p:spPr bwMode="auto">
            <a:xfrm>
              <a:off x="172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1" name="Freeform 60"/>
            <p:cNvSpPr>
              <a:spLocks noEditPoints="1"/>
            </p:cNvSpPr>
            <p:nvPr/>
          </p:nvSpPr>
          <p:spPr bwMode="auto">
            <a:xfrm>
              <a:off x="172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 name="Freeform 61"/>
            <p:cNvSpPr>
              <a:spLocks noEditPoints="1"/>
            </p:cNvSpPr>
            <p:nvPr/>
          </p:nvSpPr>
          <p:spPr bwMode="auto">
            <a:xfrm>
              <a:off x="172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3" name="Freeform 62"/>
            <p:cNvSpPr>
              <a:spLocks noEditPoints="1"/>
            </p:cNvSpPr>
            <p:nvPr/>
          </p:nvSpPr>
          <p:spPr bwMode="auto">
            <a:xfrm>
              <a:off x="172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4" name="Freeform 63"/>
            <p:cNvSpPr>
              <a:spLocks noEditPoints="1"/>
            </p:cNvSpPr>
            <p:nvPr/>
          </p:nvSpPr>
          <p:spPr bwMode="auto">
            <a:xfrm>
              <a:off x="172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5" name="Freeform 64"/>
            <p:cNvSpPr>
              <a:spLocks noEditPoints="1"/>
            </p:cNvSpPr>
            <p:nvPr/>
          </p:nvSpPr>
          <p:spPr bwMode="auto">
            <a:xfrm>
              <a:off x="172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 name="Rectangle 65"/>
            <p:cNvSpPr>
              <a:spLocks noChangeArrowheads="1"/>
            </p:cNvSpPr>
            <p:nvPr/>
          </p:nvSpPr>
          <p:spPr bwMode="auto">
            <a:xfrm>
              <a:off x="1724"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 name="Rectangle 66"/>
            <p:cNvSpPr>
              <a:spLocks noChangeArrowheads="1"/>
            </p:cNvSpPr>
            <p:nvPr/>
          </p:nvSpPr>
          <p:spPr bwMode="auto">
            <a:xfrm>
              <a:off x="2169" y="23"/>
              <a:ext cx="21"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 name="Freeform 67"/>
            <p:cNvSpPr>
              <a:spLocks noEditPoints="1"/>
            </p:cNvSpPr>
            <p:nvPr/>
          </p:nvSpPr>
          <p:spPr bwMode="auto">
            <a:xfrm>
              <a:off x="216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9" name="Freeform 68"/>
            <p:cNvSpPr>
              <a:spLocks noEditPoints="1"/>
            </p:cNvSpPr>
            <p:nvPr/>
          </p:nvSpPr>
          <p:spPr bwMode="auto">
            <a:xfrm>
              <a:off x="216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0" name="Freeform 69"/>
            <p:cNvSpPr>
              <a:spLocks noEditPoints="1"/>
            </p:cNvSpPr>
            <p:nvPr/>
          </p:nvSpPr>
          <p:spPr bwMode="auto">
            <a:xfrm>
              <a:off x="216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1" name="Freeform 70"/>
            <p:cNvSpPr>
              <a:spLocks noEditPoints="1"/>
            </p:cNvSpPr>
            <p:nvPr/>
          </p:nvSpPr>
          <p:spPr bwMode="auto">
            <a:xfrm>
              <a:off x="216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 name="Freeform 71"/>
            <p:cNvSpPr>
              <a:spLocks noEditPoints="1"/>
            </p:cNvSpPr>
            <p:nvPr/>
          </p:nvSpPr>
          <p:spPr bwMode="auto">
            <a:xfrm>
              <a:off x="216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 name="Freeform 72"/>
            <p:cNvSpPr>
              <a:spLocks noEditPoints="1"/>
            </p:cNvSpPr>
            <p:nvPr/>
          </p:nvSpPr>
          <p:spPr bwMode="auto">
            <a:xfrm>
              <a:off x="216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4" name="Freeform 73"/>
            <p:cNvSpPr>
              <a:spLocks noEditPoints="1"/>
            </p:cNvSpPr>
            <p:nvPr/>
          </p:nvSpPr>
          <p:spPr bwMode="auto">
            <a:xfrm>
              <a:off x="216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5" name="Freeform 74"/>
            <p:cNvSpPr>
              <a:spLocks noEditPoints="1"/>
            </p:cNvSpPr>
            <p:nvPr/>
          </p:nvSpPr>
          <p:spPr bwMode="auto">
            <a:xfrm>
              <a:off x="216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6" name="Freeform 75"/>
            <p:cNvSpPr>
              <a:spLocks noEditPoints="1"/>
            </p:cNvSpPr>
            <p:nvPr/>
          </p:nvSpPr>
          <p:spPr bwMode="auto">
            <a:xfrm>
              <a:off x="216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 name="Freeform 76"/>
            <p:cNvSpPr>
              <a:spLocks noEditPoints="1"/>
            </p:cNvSpPr>
            <p:nvPr/>
          </p:nvSpPr>
          <p:spPr bwMode="auto">
            <a:xfrm>
              <a:off x="216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 name="Rectangle 77"/>
            <p:cNvSpPr>
              <a:spLocks noChangeArrowheads="1"/>
            </p:cNvSpPr>
            <p:nvPr/>
          </p:nvSpPr>
          <p:spPr bwMode="auto">
            <a:xfrm>
              <a:off x="2169" y="4269"/>
              <a:ext cx="21"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9" name="Rectangle 78"/>
            <p:cNvSpPr>
              <a:spLocks noChangeArrowheads="1"/>
            </p:cNvSpPr>
            <p:nvPr/>
          </p:nvSpPr>
          <p:spPr bwMode="auto">
            <a:xfrm>
              <a:off x="262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0" name="Freeform 79"/>
            <p:cNvSpPr>
              <a:spLocks noEditPoints="1"/>
            </p:cNvSpPr>
            <p:nvPr/>
          </p:nvSpPr>
          <p:spPr bwMode="auto">
            <a:xfrm>
              <a:off x="262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1" name="Freeform 80"/>
            <p:cNvSpPr>
              <a:spLocks noEditPoints="1"/>
            </p:cNvSpPr>
            <p:nvPr/>
          </p:nvSpPr>
          <p:spPr bwMode="auto">
            <a:xfrm>
              <a:off x="262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 name="Freeform 81"/>
            <p:cNvSpPr>
              <a:spLocks noEditPoints="1"/>
            </p:cNvSpPr>
            <p:nvPr/>
          </p:nvSpPr>
          <p:spPr bwMode="auto">
            <a:xfrm>
              <a:off x="262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3" name="Freeform 82"/>
            <p:cNvSpPr>
              <a:spLocks noEditPoints="1"/>
            </p:cNvSpPr>
            <p:nvPr/>
          </p:nvSpPr>
          <p:spPr bwMode="auto">
            <a:xfrm>
              <a:off x="262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4" name="Freeform 83"/>
            <p:cNvSpPr>
              <a:spLocks noEditPoints="1"/>
            </p:cNvSpPr>
            <p:nvPr/>
          </p:nvSpPr>
          <p:spPr bwMode="auto">
            <a:xfrm>
              <a:off x="262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5" name="Freeform 84"/>
            <p:cNvSpPr>
              <a:spLocks noEditPoints="1"/>
            </p:cNvSpPr>
            <p:nvPr/>
          </p:nvSpPr>
          <p:spPr bwMode="auto">
            <a:xfrm>
              <a:off x="262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 name="Freeform 85"/>
            <p:cNvSpPr>
              <a:spLocks noEditPoints="1"/>
            </p:cNvSpPr>
            <p:nvPr/>
          </p:nvSpPr>
          <p:spPr bwMode="auto">
            <a:xfrm>
              <a:off x="262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 name="Freeform 86"/>
            <p:cNvSpPr>
              <a:spLocks noEditPoints="1"/>
            </p:cNvSpPr>
            <p:nvPr/>
          </p:nvSpPr>
          <p:spPr bwMode="auto">
            <a:xfrm>
              <a:off x="262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 name="Freeform 87"/>
            <p:cNvSpPr>
              <a:spLocks noEditPoints="1"/>
            </p:cNvSpPr>
            <p:nvPr/>
          </p:nvSpPr>
          <p:spPr bwMode="auto">
            <a:xfrm>
              <a:off x="262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 name="Freeform 88"/>
            <p:cNvSpPr>
              <a:spLocks noEditPoints="1"/>
            </p:cNvSpPr>
            <p:nvPr/>
          </p:nvSpPr>
          <p:spPr bwMode="auto">
            <a:xfrm>
              <a:off x="262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 name="Rectangle 89"/>
            <p:cNvSpPr>
              <a:spLocks noChangeArrowheads="1"/>
            </p:cNvSpPr>
            <p:nvPr/>
          </p:nvSpPr>
          <p:spPr bwMode="auto">
            <a:xfrm>
              <a:off x="262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1" name="Rectangle 90"/>
            <p:cNvSpPr>
              <a:spLocks noChangeArrowheads="1"/>
            </p:cNvSpPr>
            <p:nvPr/>
          </p:nvSpPr>
          <p:spPr bwMode="auto">
            <a:xfrm>
              <a:off x="3065"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 name="Freeform 91"/>
            <p:cNvSpPr>
              <a:spLocks noEditPoints="1"/>
            </p:cNvSpPr>
            <p:nvPr/>
          </p:nvSpPr>
          <p:spPr bwMode="auto">
            <a:xfrm>
              <a:off x="306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3" name="Freeform 92"/>
            <p:cNvSpPr>
              <a:spLocks noEditPoints="1"/>
            </p:cNvSpPr>
            <p:nvPr/>
          </p:nvSpPr>
          <p:spPr bwMode="auto">
            <a:xfrm>
              <a:off x="306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 name="Freeform 93"/>
            <p:cNvSpPr>
              <a:spLocks noEditPoints="1"/>
            </p:cNvSpPr>
            <p:nvPr/>
          </p:nvSpPr>
          <p:spPr bwMode="auto">
            <a:xfrm>
              <a:off x="306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5" name="Freeform 94"/>
            <p:cNvSpPr>
              <a:spLocks noEditPoints="1"/>
            </p:cNvSpPr>
            <p:nvPr/>
          </p:nvSpPr>
          <p:spPr bwMode="auto">
            <a:xfrm>
              <a:off x="306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6" name="Freeform 95"/>
            <p:cNvSpPr>
              <a:spLocks noEditPoints="1"/>
            </p:cNvSpPr>
            <p:nvPr/>
          </p:nvSpPr>
          <p:spPr bwMode="auto">
            <a:xfrm>
              <a:off x="306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7" name="Freeform 96"/>
            <p:cNvSpPr>
              <a:spLocks noEditPoints="1"/>
            </p:cNvSpPr>
            <p:nvPr/>
          </p:nvSpPr>
          <p:spPr bwMode="auto">
            <a:xfrm>
              <a:off x="306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 name="Freeform 97"/>
            <p:cNvSpPr>
              <a:spLocks noEditPoints="1"/>
            </p:cNvSpPr>
            <p:nvPr/>
          </p:nvSpPr>
          <p:spPr bwMode="auto">
            <a:xfrm>
              <a:off x="306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 name="Freeform 98"/>
            <p:cNvSpPr>
              <a:spLocks noEditPoints="1"/>
            </p:cNvSpPr>
            <p:nvPr/>
          </p:nvSpPr>
          <p:spPr bwMode="auto">
            <a:xfrm>
              <a:off x="306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 name="Freeform 99"/>
            <p:cNvSpPr>
              <a:spLocks noEditPoints="1"/>
            </p:cNvSpPr>
            <p:nvPr/>
          </p:nvSpPr>
          <p:spPr bwMode="auto">
            <a:xfrm>
              <a:off x="306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 name="Freeform 100"/>
            <p:cNvSpPr>
              <a:spLocks noEditPoints="1"/>
            </p:cNvSpPr>
            <p:nvPr/>
          </p:nvSpPr>
          <p:spPr bwMode="auto">
            <a:xfrm>
              <a:off x="306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2" name="Rectangle 101"/>
            <p:cNvSpPr>
              <a:spLocks noChangeArrowheads="1"/>
            </p:cNvSpPr>
            <p:nvPr/>
          </p:nvSpPr>
          <p:spPr bwMode="auto">
            <a:xfrm>
              <a:off x="3065"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 name="Rectangle 102"/>
            <p:cNvSpPr>
              <a:spLocks noChangeArrowheads="1"/>
            </p:cNvSpPr>
            <p:nvPr/>
          </p:nvSpPr>
          <p:spPr bwMode="auto">
            <a:xfrm>
              <a:off x="351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4" name="Freeform 103"/>
            <p:cNvSpPr>
              <a:spLocks noEditPoints="1"/>
            </p:cNvSpPr>
            <p:nvPr/>
          </p:nvSpPr>
          <p:spPr bwMode="auto">
            <a:xfrm>
              <a:off x="351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5" name="Freeform 104"/>
            <p:cNvSpPr>
              <a:spLocks noEditPoints="1"/>
            </p:cNvSpPr>
            <p:nvPr/>
          </p:nvSpPr>
          <p:spPr bwMode="auto">
            <a:xfrm>
              <a:off x="351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6" name="Freeform 105"/>
            <p:cNvSpPr>
              <a:spLocks noEditPoints="1"/>
            </p:cNvSpPr>
            <p:nvPr/>
          </p:nvSpPr>
          <p:spPr bwMode="auto">
            <a:xfrm>
              <a:off x="351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7" name="Freeform 106"/>
            <p:cNvSpPr>
              <a:spLocks noEditPoints="1"/>
            </p:cNvSpPr>
            <p:nvPr/>
          </p:nvSpPr>
          <p:spPr bwMode="auto">
            <a:xfrm>
              <a:off x="351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 name="Freeform 107"/>
            <p:cNvSpPr>
              <a:spLocks noEditPoints="1"/>
            </p:cNvSpPr>
            <p:nvPr/>
          </p:nvSpPr>
          <p:spPr bwMode="auto">
            <a:xfrm>
              <a:off x="351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 name="Freeform 108"/>
            <p:cNvSpPr>
              <a:spLocks noEditPoints="1"/>
            </p:cNvSpPr>
            <p:nvPr/>
          </p:nvSpPr>
          <p:spPr bwMode="auto">
            <a:xfrm>
              <a:off x="351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 name="Freeform 109"/>
            <p:cNvSpPr>
              <a:spLocks noEditPoints="1"/>
            </p:cNvSpPr>
            <p:nvPr/>
          </p:nvSpPr>
          <p:spPr bwMode="auto">
            <a:xfrm>
              <a:off x="351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1" name="Freeform 110"/>
            <p:cNvSpPr>
              <a:spLocks noEditPoints="1"/>
            </p:cNvSpPr>
            <p:nvPr/>
          </p:nvSpPr>
          <p:spPr bwMode="auto">
            <a:xfrm>
              <a:off x="351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2" name="Freeform 111"/>
            <p:cNvSpPr>
              <a:spLocks noEditPoints="1"/>
            </p:cNvSpPr>
            <p:nvPr/>
          </p:nvSpPr>
          <p:spPr bwMode="auto">
            <a:xfrm>
              <a:off x="351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3" name="Freeform 112"/>
            <p:cNvSpPr>
              <a:spLocks noEditPoints="1"/>
            </p:cNvSpPr>
            <p:nvPr/>
          </p:nvSpPr>
          <p:spPr bwMode="auto">
            <a:xfrm>
              <a:off x="351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4" name="Rectangle 113"/>
            <p:cNvSpPr>
              <a:spLocks noChangeArrowheads="1"/>
            </p:cNvSpPr>
            <p:nvPr/>
          </p:nvSpPr>
          <p:spPr bwMode="auto">
            <a:xfrm>
              <a:off x="351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5" name="Rectangle 114"/>
            <p:cNvSpPr>
              <a:spLocks noChangeArrowheads="1"/>
            </p:cNvSpPr>
            <p:nvPr/>
          </p:nvSpPr>
          <p:spPr bwMode="auto">
            <a:xfrm>
              <a:off x="396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6" name="Freeform 115"/>
            <p:cNvSpPr>
              <a:spLocks noEditPoints="1"/>
            </p:cNvSpPr>
            <p:nvPr/>
          </p:nvSpPr>
          <p:spPr bwMode="auto">
            <a:xfrm>
              <a:off x="396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7" name="Freeform 116"/>
            <p:cNvSpPr>
              <a:spLocks noEditPoints="1"/>
            </p:cNvSpPr>
            <p:nvPr/>
          </p:nvSpPr>
          <p:spPr bwMode="auto">
            <a:xfrm>
              <a:off x="396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 name="Freeform 117"/>
            <p:cNvSpPr>
              <a:spLocks noEditPoints="1"/>
            </p:cNvSpPr>
            <p:nvPr/>
          </p:nvSpPr>
          <p:spPr bwMode="auto">
            <a:xfrm>
              <a:off x="396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9" name="Freeform 118"/>
            <p:cNvSpPr>
              <a:spLocks noEditPoints="1"/>
            </p:cNvSpPr>
            <p:nvPr/>
          </p:nvSpPr>
          <p:spPr bwMode="auto">
            <a:xfrm>
              <a:off x="396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0" name="Freeform 119"/>
            <p:cNvSpPr>
              <a:spLocks noEditPoints="1"/>
            </p:cNvSpPr>
            <p:nvPr/>
          </p:nvSpPr>
          <p:spPr bwMode="auto">
            <a:xfrm>
              <a:off x="396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1" name="Freeform 120"/>
            <p:cNvSpPr>
              <a:spLocks noEditPoints="1"/>
            </p:cNvSpPr>
            <p:nvPr/>
          </p:nvSpPr>
          <p:spPr bwMode="auto">
            <a:xfrm>
              <a:off x="396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2" name="Freeform 121"/>
            <p:cNvSpPr>
              <a:spLocks noEditPoints="1"/>
            </p:cNvSpPr>
            <p:nvPr/>
          </p:nvSpPr>
          <p:spPr bwMode="auto">
            <a:xfrm>
              <a:off x="396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 name="Freeform 122"/>
            <p:cNvSpPr>
              <a:spLocks noEditPoints="1"/>
            </p:cNvSpPr>
            <p:nvPr/>
          </p:nvSpPr>
          <p:spPr bwMode="auto">
            <a:xfrm>
              <a:off x="396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4" name="Freeform 123"/>
            <p:cNvSpPr>
              <a:spLocks noEditPoints="1"/>
            </p:cNvSpPr>
            <p:nvPr/>
          </p:nvSpPr>
          <p:spPr bwMode="auto">
            <a:xfrm>
              <a:off x="396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 name="Freeform 124"/>
            <p:cNvSpPr>
              <a:spLocks noEditPoints="1"/>
            </p:cNvSpPr>
            <p:nvPr/>
          </p:nvSpPr>
          <p:spPr bwMode="auto">
            <a:xfrm>
              <a:off x="396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6" name="Rectangle 125"/>
            <p:cNvSpPr>
              <a:spLocks noChangeArrowheads="1"/>
            </p:cNvSpPr>
            <p:nvPr/>
          </p:nvSpPr>
          <p:spPr bwMode="auto">
            <a:xfrm>
              <a:off x="396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7" name="Rectangle 126"/>
            <p:cNvSpPr>
              <a:spLocks noChangeArrowheads="1"/>
            </p:cNvSpPr>
            <p:nvPr/>
          </p:nvSpPr>
          <p:spPr bwMode="auto">
            <a:xfrm>
              <a:off x="4405"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 name="Freeform 127"/>
            <p:cNvSpPr>
              <a:spLocks noEditPoints="1"/>
            </p:cNvSpPr>
            <p:nvPr/>
          </p:nvSpPr>
          <p:spPr bwMode="auto">
            <a:xfrm>
              <a:off x="440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 name="Freeform 128"/>
            <p:cNvSpPr>
              <a:spLocks noEditPoints="1"/>
            </p:cNvSpPr>
            <p:nvPr/>
          </p:nvSpPr>
          <p:spPr bwMode="auto">
            <a:xfrm>
              <a:off x="440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0" name="Freeform 129"/>
            <p:cNvSpPr>
              <a:spLocks noEditPoints="1"/>
            </p:cNvSpPr>
            <p:nvPr/>
          </p:nvSpPr>
          <p:spPr bwMode="auto">
            <a:xfrm>
              <a:off x="440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1" name="Freeform 130"/>
            <p:cNvSpPr>
              <a:spLocks noEditPoints="1"/>
            </p:cNvSpPr>
            <p:nvPr/>
          </p:nvSpPr>
          <p:spPr bwMode="auto">
            <a:xfrm>
              <a:off x="440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 name="Freeform 131"/>
            <p:cNvSpPr>
              <a:spLocks noEditPoints="1"/>
            </p:cNvSpPr>
            <p:nvPr/>
          </p:nvSpPr>
          <p:spPr bwMode="auto">
            <a:xfrm>
              <a:off x="440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3" name="Freeform 132"/>
            <p:cNvSpPr>
              <a:spLocks noEditPoints="1"/>
            </p:cNvSpPr>
            <p:nvPr/>
          </p:nvSpPr>
          <p:spPr bwMode="auto">
            <a:xfrm>
              <a:off x="440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4" name="Freeform 133"/>
            <p:cNvSpPr>
              <a:spLocks noEditPoints="1"/>
            </p:cNvSpPr>
            <p:nvPr/>
          </p:nvSpPr>
          <p:spPr bwMode="auto">
            <a:xfrm>
              <a:off x="440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5" name="Freeform 134"/>
            <p:cNvSpPr>
              <a:spLocks noEditPoints="1"/>
            </p:cNvSpPr>
            <p:nvPr/>
          </p:nvSpPr>
          <p:spPr bwMode="auto">
            <a:xfrm>
              <a:off x="440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6" name="Freeform 135"/>
            <p:cNvSpPr>
              <a:spLocks noEditPoints="1"/>
            </p:cNvSpPr>
            <p:nvPr/>
          </p:nvSpPr>
          <p:spPr bwMode="auto">
            <a:xfrm>
              <a:off x="440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7" name="Freeform 136"/>
            <p:cNvSpPr>
              <a:spLocks noEditPoints="1"/>
            </p:cNvSpPr>
            <p:nvPr/>
          </p:nvSpPr>
          <p:spPr bwMode="auto">
            <a:xfrm>
              <a:off x="440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8" name="Rectangle 137"/>
            <p:cNvSpPr>
              <a:spLocks noChangeArrowheads="1"/>
            </p:cNvSpPr>
            <p:nvPr/>
          </p:nvSpPr>
          <p:spPr bwMode="auto">
            <a:xfrm>
              <a:off x="4405"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 name="Rectangle 138"/>
            <p:cNvSpPr>
              <a:spLocks noChangeArrowheads="1"/>
            </p:cNvSpPr>
            <p:nvPr/>
          </p:nvSpPr>
          <p:spPr bwMode="auto">
            <a:xfrm>
              <a:off x="485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 name="Freeform 139"/>
            <p:cNvSpPr>
              <a:spLocks noEditPoints="1"/>
            </p:cNvSpPr>
            <p:nvPr/>
          </p:nvSpPr>
          <p:spPr bwMode="auto">
            <a:xfrm>
              <a:off x="485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 name="Freeform 140"/>
            <p:cNvSpPr>
              <a:spLocks noEditPoints="1"/>
            </p:cNvSpPr>
            <p:nvPr/>
          </p:nvSpPr>
          <p:spPr bwMode="auto">
            <a:xfrm>
              <a:off x="485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2" name="Freeform 141"/>
            <p:cNvSpPr>
              <a:spLocks noEditPoints="1"/>
            </p:cNvSpPr>
            <p:nvPr/>
          </p:nvSpPr>
          <p:spPr bwMode="auto">
            <a:xfrm>
              <a:off x="485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3" name="Freeform 142"/>
            <p:cNvSpPr>
              <a:spLocks noEditPoints="1"/>
            </p:cNvSpPr>
            <p:nvPr/>
          </p:nvSpPr>
          <p:spPr bwMode="auto">
            <a:xfrm>
              <a:off x="485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4" name="Freeform 143"/>
            <p:cNvSpPr>
              <a:spLocks noEditPoints="1"/>
            </p:cNvSpPr>
            <p:nvPr/>
          </p:nvSpPr>
          <p:spPr bwMode="auto">
            <a:xfrm>
              <a:off x="485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5" name="Freeform 144"/>
            <p:cNvSpPr>
              <a:spLocks noEditPoints="1"/>
            </p:cNvSpPr>
            <p:nvPr/>
          </p:nvSpPr>
          <p:spPr bwMode="auto">
            <a:xfrm>
              <a:off x="485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6" name="Freeform 145"/>
            <p:cNvSpPr>
              <a:spLocks noEditPoints="1"/>
            </p:cNvSpPr>
            <p:nvPr/>
          </p:nvSpPr>
          <p:spPr bwMode="auto">
            <a:xfrm>
              <a:off x="485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 name="Freeform 146"/>
            <p:cNvSpPr>
              <a:spLocks noEditPoints="1"/>
            </p:cNvSpPr>
            <p:nvPr/>
          </p:nvSpPr>
          <p:spPr bwMode="auto">
            <a:xfrm>
              <a:off x="485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8" name="Freeform 147"/>
            <p:cNvSpPr>
              <a:spLocks noEditPoints="1"/>
            </p:cNvSpPr>
            <p:nvPr/>
          </p:nvSpPr>
          <p:spPr bwMode="auto">
            <a:xfrm>
              <a:off x="485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 name="Freeform 148"/>
            <p:cNvSpPr>
              <a:spLocks noEditPoints="1"/>
            </p:cNvSpPr>
            <p:nvPr/>
          </p:nvSpPr>
          <p:spPr bwMode="auto">
            <a:xfrm>
              <a:off x="485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0" name="Rectangle 149"/>
            <p:cNvSpPr>
              <a:spLocks noChangeArrowheads="1"/>
            </p:cNvSpPr>
            <p:nvPr/>
          </p:nvSpPr>
          <p:spPr bwMode="auto">
            <a:xfrm>
              <a:off x="485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1" name="Rectangle 150"/>
            <p:cNvSpPr>
              <a:spLocks noChangeArrowheads="1"/>
            </p:cNvSpPr>
            <p:nvPr/>
          </p:nvSpPr>
          <p:spPr bwMode="auto">
            <a:xfrm>
              <a:off x="5300" y="23"/>
              <a:ext cx="20" cy="10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2" name="Freeform 151"/>
            <p:cNvSpPr>
              <a:spLocks noEditPoints="1"/>
            </p:cNvSpPr>
            <p:nvPr/>
          </p:nvSpPr>
          <p:spPr bwMode="auto">
            <a:xfrm>
              <a:off x="530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3" name="Freeform 152"/>
            <p:cNvSpPr>
              <a:spLocks noEditPoints="1"/>
            </p:cNvSpPr>
            <p:nvPr/>
          </p:nvSpPr>
          <p:spPr bwMode="auto">
            <a:xfrm>
              <a:off x="530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4" name="Freeform 153"/>
            <p:cNvSpPr>
              <a:spLocks noEditPoints="1"/>
            </p:cNvSpPr>
            <p:nvPr/>
          </p:nvSpPr>
          <p:spPr bwMode="auto">
            <a:xfrm>
              <a:off x="530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5" name="Freeform 154"/>
            <p:cNvSpPr>
              <a:spLocks noEditPoints="1"/>
            </p:cNvSpPr>
            <p:nvPr/>
          </p:nvSpPr>
          <p:spPr bwMode="auto">
            <a:xfrm>
              <a:off x="530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6" name="Freeform 155"/>
            <p:cNvSpPr>
              <a:spLocks noEditPoints="1"/>
            </p:cNvSpPr>
            <p:nvPr/>
          </p:nvSpPr>
          <p:spPr bwMode="auto">
            <a:xfrm>
              <a:off x="530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7" name="Freeform 156"/>
            <p:cNvSpPr>
              <a:spLocks noEditPoints="1"/>
            </p:cNvSpPr>
            <p:nvPr/>
          </p:nvSpPr>
          <p:spPr bwMode="auto">
            <a:xfrm>
              <a:off x="530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8" name="Freeform 157"/>
            <p:cNvSpPr>
              <a:spLocks noEditPoints="1"/>
            </p:cNvSpPr>
            <p:nvPr/>
          </p:nvSpPr>
          <p:spPr bwMode="auto">
            <a:xfrm>
              <a:off x="530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 name="Freeform 158"/>
            <p:cNvSpPr>
              <a:spLocks noEditPoints="1"/>
            </p:cNvSpPr>
            <p:nvPr/>
          </p:nvSpPr>
          <p:spPr bwMode="auto">
            <a:xfrm>
              <a:off x="530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 name="Freeform 159"/>
            <p:cNvSpPr>
              <a:spLocks noEditPoints="1"/>
            </p:cNvSpPr>
            <p:nvPr/>
          </p:nvSpPr>
          <p:spPr bwMode="auto">
            <a:xfrm>
              <a:off x="530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 name="Freeform 160"/>
            <p:cNvSpPr>
              <a:spLocks noEditPoints="1"/>
            </p:cNvSpPr>
            <p:nvPr/>
          </p:nvSpPr>
          <p:spPr bwMode="auto">
            <a:xfrm>
              <a:off x="530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 name="Rectangle 161"/>
            <p:cNvSpPr>
              <a:spLocks noChangeArrowheads="1"/>
            </p:cNvSpPr>
            <p:nvPr/>
          </p:nvSpPr>
          <p:spPr bwMode="auto">
            <a:xfrm>
              <a:off x="5300" y="4269"/>
              <a:ext cx="20" cy="51"/>
            </a:xfrm>
            <a:prstGeom prst="rect">
              <a:avLst/>
            </a:prstGeom>
            <a:solidFill>
              <a:schemeClr val="bg2">
                <a:alpha val="50195"/>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 name="Freeform 162"/>
            <p:cNvSpPr/>
            <p:nvPr/>
          </p:nvSpPr>
          <p:spPr bwMode="auto">
            <a:xfrm>
              <a:off x="349" y="3304"/>
              <a:ext cx="20" cy="10"/>
            </a:xfrm>
            <a:custGeom>
              <a:avLst/>
              <a:gdLst>
                <a:gd name="T0" fmla="*/ 0 w 4"/>
                <a:gd name="T1" fmla="*/ 1 h 2"/>
                <a:gd name="T2" fmla="*/ 0 w 4"/>
                <a:gd name="T3" fmla="*/ 1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6307" name="Group 168"/>
          <p:cNvGrpSpPr/>
          <p:nvPr/>
        </p:nvGrpSpPr>
        <p:grpSpPr>
          <a:xfrm>
            <a:off x="152400" y="4724400"/>
            <a:ext cx="1685925" cy="1557338"/>
            <a:chOff x="96" y="2784"/>
            <a:chExt cx="1062" cy="981"/>
          </a:xfrm>
        </p:grpSpPr>
        <p:sp>
          <p:nvSpPr>
            <p:cNvPr id="415" name="Freeform 169"/>
            <p:cNvSpPr/>
            <p:nvPr/>
          </p:nvSpPr>
          <p:spPr bwMode="auto">
            <a:xfrm>
              <a:off x="121" y="2784"/>
              <a:ext cx="207" cy="81"/>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6" name="Freeform 170"/>
            <p:cNvSpPr>
              <a:spLocks noEditPoints="1"/>
            </p:cNvSpPr>
            <p:nvPr/>
          </p:nvSpPr>
          <p:spPr bwMode="auto">
            <a:xfrm>
              <a:off x="96" y="2789"/>
              <a:ext cx="1062" cy="976"/>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7" name="Freeform 171"/>
            <p:cNvSpPr/>
            <p:nvPr/>
          </p:nvSpPr>
          <p:spPr bwMode="auto">
            <a:xfrm>
              <a:off x="348" y="3254"/>
              <a:ext cx="86" cy="102"/>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8" name="Freeform 172"/>
            <p:cNvSpPr/>
            <p:nvPr/>
          </p:nvSpPr>
          <p:spPr bwMode="auto">
            <a:xfrm>
              <a:off x="267" y="3295"/>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 name="Freeform 173"/>
            <p:cNvSpPr/>
            <p:nvPr/>
          </p:nvSpPr>
          <p:spPr bwMode="auto">
            <a:xfrm>
              <a:off x="222" y="3022"/>
              <a:ext cx="243" cy="116"/>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0" name="Freeform 174"/>
            <p:cNvSpPr/>
            <p:nvPr/>
          </p:nvSpPr>
          <p:spPr bwMode="auto">
            <a:xfrm>
              <a:off x="500" y="3345"/>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1" name="Freeform 175"/>
            <p:cNvSpPr/>
            <p:nvPr/>
          </p:nvSpPr>
          <p:spPr bwMode="auto">
            <a:xfrm>
              <a:off x="905" y="3158"/>
              <a:ext cx="177" cy="36"/>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2" name="Freeform 176"/>
            <p:cNvSpPr/>
            <p:nvPr/>
          </p:nvSpPr>
          <p:spPr bwMode="auto">
            <a:xfrm>
              <a:off x="965" y="3153"/>
              <a:ext cx="137" cy="81"/>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3" name="Freeform 177"/>
            <p:cNvSpPr/>
            <p:nvPr/>
          </p:nvSpPr>
          <p:spPr bwMode="auto">
            <a:xfrm>
              <a:off x="960" y="3204"/>
              <a:ext cx="177" cy="86"/>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4" name="Freeform 178"/>
            <p:cNvSpPr/>
            <p:nvPr/>
          </p:nvSpPr>
          <p:spPr bwMode="auto">
            <a:xfrm>
              <a:off x="844" y="3285"/>
              <a:ext cx="248"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5" name="Freeform 179"/>
            <p:cNvSpPr/>
            <p:nvPr/>
          </p:nvSpPr>
          <p:spPr bwMode="auto">
            <a:xfrm>
              <a:off x="869" y="3340"/>
              <a:ext cx="203" cy="56"/>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6" name="Freeform 180"/>
            <p:cNvSpPr/>
            <p:nvPr/>
          </p:nvSpPr>
          <p:spPr bwMode="auto">
            <a:xfrm>
              <a:off x="859" y="3386"/>
              <a:ext cx="207" cy="172"/>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7" name="Freeform 181"/>
            <p:cNvSpPr/>
            <p:nvPr/>
          </p:nvSpPr>
          <p:spPr bwMode="auto">
            <a:xfrm>
              <a:off x="996" y="3305"/>
              <a:ext cx="126" cy="318"/>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fontAlgn="base"/>
            <a:r>
              <a:rPr lang="zh-CN" altLang="en-US" strike="noStrike" noProof="1"/>
              <a:t>单击此处编辑母版标题样式</a:t>
            </a:r>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p>
        </p:txBody>
      </p:sp>
      <p:sp>
        <p:nvSpPr>
          <p:cNvPr id="428" name="Rectangle 164"/>
          <p:cNvSpPr>
            <a:spLocks noGrp="1" noChangeArrowheads="1"/>
          </p:cNvSpPr>
          <p:nvPr>
            <p:ph type="dt" sz="half" idx="2"/>
          </p:nvPr>
        </p:nvSpPr>
        <p:spPr bwMode="auto">
          <a:xfrm>
            <a:off x="301625" y="6248400"/>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noFill/>
          <a:ln w="9525">
            <a:noFill/>
            <a:miter lim="800000"/>
          </a:ln>
          <a:effectLst/>
        </p:spPr>
        <p:txBody>
          <a:bodyPr vert="horz" wrap="square" lIns="91440" tIns="45720" rIns="91440" bIns="45720" numCol="1" anchor="t" anchorCtr="0" compatLnSpc="1"/>
          <a:lstStyle/>
          <a:p>
            <a:pPr algn="r"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algn="r" eaLnBrk="1" fontAlgn="base" hangingPunct="1">
                <a:buNone/>
              </a:pPr>
              <a:t>‹#›</a:t>
            </a:fld>
            <a:endParaRPr lang="en-US" altLang="zh-CN"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298450" y="228600"/>
            <a:ext cx="6253163" cy="587057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3" name="Freeform 4"/>
            <p:cNvSpPr>
              <a:spLocks noEditPoints="1"/>
            </p:cNvSpPr>
            <p:nvPr/>
          </p:nvSpPr>
          <p:spPr bwMode="auto">
            <a:xfrm>
              <a:off x="38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4" name="Freeform 5"/>
            <p:cNvSpPr>
              <a:spLocks noEditPoints="1"/>
            </p:cNvSpPr>
            <p:nvPr/>
          </p:nvSpPr>
          <p:spPr bwMode="auto">
            <a:xfrm>
              <a:off x="38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6" name="Freeform 147"/>
            <p:cNvSpPr/>
            <p:nvPr/>
          </p:nvSpPr>
          <p:spPr bwMode="auto">
            <a:xfrm>
              <a:off x="349" y="3304"/>
              <a:ext cx="20" cy="10"/>
            </a:xfrm>
            <a:custGeom>
              <a:avLst/>
              <a:gdLst>
                <a:gd name="T0" fmla="*/ 0 w 4"/>
                <a:gd name="T1" fmla="*/ 1 h 2"/>
                <a:gd name="T2" fmla="*/ 0 w 4"/>
                <a:gd name="T3" fmla="*/ 1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 name="Group 148"/>
          <p:cNvGrpSpPr/>
          <p:nvPr/>
        </p:nvGrpSpPr>
        <p:grpSpPr>
          <a:xfrm>
            <a:off x="1066800" y="3444875"/>
            <a:ext cx="533400" cy="492125"/>
            <a:chOff x="96" y="2784"/>
            <a:chExt cx="1062" cy="981"/>
          </a:xfrm>
        </p:grpSpPr>
        <p:sp>
          <p:nvSpPr>
            <p:cNvPr id="1119" name="Freeform 149"/>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0" name="Freeform 150"/>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1" name="Freeform 151"/>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2" name="Freeform 152"/>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3" name="Freeform 153"/>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4" name="Freeform 154"/>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5" name="Freeform 155"/>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 name="Freeform 156"/>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 name="Freeform 157"/>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8" name="Freeform 158"/>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9" name="Freeform 159"/>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0" name="Freeform 160"/>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1" name="Freeform 161"/>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 name="Group 162"/>
          <p:cNvGrpSpPr/>
          <p:nvPr/>
        </p:nvGrpSpPr>
        <p:grpSpPr>
          <a:xfrm>
            <a:off x="1066800" y="4552950"/>
            <a:ext cx="533400" cy="492125"/>
            <a:chOff x="96" y="2784"/>
            <a:chExt cx="1062" cy="981"/>
          </a:xfrm>
        </p:grpSpPr>
        <p:sp>
          <p:nvSpPr>
            <p:cNvPr id="1106" name="Freeform 163"/>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7" name="Freeform 164"/>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8" name="Freeform 165"/>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9" name="Freeform 166"/>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0" name="Freeform 167"/>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1" name="Freeform 168"/>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2" name="Freeform 169"/>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3" name="Freeform 170"/>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4" name="Freeform 171"/>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5" name="Freeform 172"/>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6" name="Freeform 173"/>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7" name="Freeform 174"/>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8" name="Freeform 175"/>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4" name="Group 176"/>
          <p:cNvGrpSpPr/>
          <p:nvPr/>
        </p:nvGrpSpPr>
        <p:grpSpPr>
          <a:xfrm>
            <a:off x="1066800" y="5562600"/>
            <a:ext cx="533400" cy="492125"/>
            <a:chOff x="96" y="2784"/>
            <a:chExt cx="1062" cy="981"/>
          </a:xfrm>
        </p:grpSpPr>
        <p:sp>
          <p:nvSpPr>
            <p:cNvPr id="1093" name="Freeform 177"/>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4" name="Freeform 178"/>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5" name="Freeform 179"/>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6" name="Freeform 180"/>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7" name="Freeform 181"/>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8" name="Freeform 182"/>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9" name="Freeform 183"/>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0" name="Freeform 184"/>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1" name="Freeform 185"/>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2" name="Freeform 186"/>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3" name="Freeform 187"/>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4" name="Freeform 188"/>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5" name="Freeform 189"/>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5" name="Group 190"/>
          <p:cNvGrpSpPr/>
          <p:nvPr/>
        </p:nvGrpSpPr>
        <p:grpSpPr>
          <a:xfrm>
            <a:off x="381000" y="3962400"/>
            <a:ext cx="533400" cy="492125"/>
            <a:chOff x="96" y="2784"/>
            <a:chExt cx="1062" cy="981"/>
          </a:xfrm>
        </p:grpSpPr>
        <p:sp>
          <p:nvSpPr>
            <p:cNvPr id="1080" name="Freeform 191"/>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1" name="Freeform 192"/>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2" name="Freeform 193"/>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3" name="Freeform 194"/>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4" name="Freeform 195"/>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5" name="Freeform 196"/>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6" name="Freeform 197"/>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7" name="Freeform 198"/>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8" name="Freeform 199"/>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9" name="Freeform 200"/>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0" name="Freeform 201"/>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1" name="Freeform 202"/>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2" name="Freeform 203"/>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6" name="Group 204"/>
          <p:cNvGrpSpPr/>
          <p:nvPr/>
        </p:nvGrpSpPr>
        <p:grpSpPr>
          <a:xfrm>
            <a:off x="381000" y="5070475"/>
            <a:ext cx="533400" cy="492125"/>
            <a:chOff x="96" y="2784"/>
            <a:chExt cx="1062" cy="981"/>
          </a:xfrm>
        </p:grpSpPr>
        <p:sp>
          <p:nvSpPr>
            <p:cNvPr id="1067" name="Freeform 205"/>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8" name="Freeform 206"/>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9" name="Freeform 207"/>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0" name="Freeform 208"/>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1" name="Freeform 209"/>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2" name="Freeform 210"/>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3" name="Freeform 211"/>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4" name="Freeform 212"/>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5" name="Freeform 213"/>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6" name="Freeform 214"/>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7" name="Freeform 215"/>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8" name="Freeform 216"/>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9" name="Freeform 217"/>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7" name="Group 218"/>
          <p:cNvGrpSpPr/>
          <p:nvPr/>
        </p:nvGrpSpPr>
        <p:grpSpPr>
          <a:xfrm>
            <a:off x="381000" y="6121400"/>
            <a:ext cx="533400" cy="492125"/>
            <a:chOff x="96" y="2784"/>
            <a:chExt cx="1062" cy="981"/>
          </a:xfrm>
        </p:grpSpPr>
        <p:sp>
          <p:nvSpPr>
            <p:cNvPr id="1054" name="Freeform 219"/>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Freeform 220"/>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Freeform 221"/>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Freeform 222"/>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Freeform 223"/>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Freeform 224"/>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Freeform 225"/>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Freeform 226"/>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Freeform 227"/>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Freeform 228"/>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4" name="Freeform 229"/>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5" name="Freeform 230"/>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6" name="Freeform 231"/>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8" name="Group 232"/>
          <p:cNvGrpSpPr/>
          <p:nvPr/>
        </p:nvGrpSpPr>
        <p:grpSpPr>
          <a:xfrm>
            <a:off x="6934200" y="-7937"/>
            <a:ext cx="2317750" cy="2063750"/>
            <a:chOff x="4080" y="-5"/>
            <a:chExt cx="1748" cy="1556"/>
          </a:xfrm>
        </p:grpSpPr>
        <p:sp>
          <p:nvSpPr>
            <p:cNvPr id="1039" name="Freeform 233"/>
            <p:cNvSpPr/>
            <p:nvPr/>
          </p:nvSpPr>
          <p:spPr bwMode="auto">
            <a:xfrm>
              <a:off x="4161" y="-5"/>
              <a:ext cx="1585" cy="1443"/>
            </a:xfrm>
            <a:custGeom>
              <a:avLst/>
              <a:gdLst>
                <a:gd name="T0" fmla="*/ 23 w 546"/>
                <a:gd name="T1" fmla="*/ 4 h 497"/>
                <a:gd name="T2" fmla="*/ 11 w 546"/>
                <a:gd name="T3" fmla="*/ 71 h 497"/>
                <a:gd name="T4" fmla="*/ 25 w 546"/>
                <a:gd name="T5" fmla="*/ 393 h 497"/>
                <a:gd name="T6" fmla="*/ 54 w 546"/>
                <a:gd name="T7" fmla="*/ 457 h 497"/>
                <a:gd name="T8" fmla="*/ 158 w 546"/>
                <a:gd name="T9" fmla="*/ 482 h 497"/>
                <a:gd name="T10" fmla="*/ 204 w 546"/>
                <a:gd name="T11" fmla="*/ 495 h 497"/>
                <a:gd name="T12" fmla="*/ 520 w 546"/>
                <a:gd name="T13" fmla="*/ 475 h 497"/>
                <a:gd name="T14" fmla="*/ 533 w 546"/>
                <a:gd name="T15" fmla="*/ 167 h 497"/>
                <a:gd name="T16" fmla="*/ 369 w 546"/>
                <a:gd name="T17" fmla="*/ 16 h 497"/>
                <a:gd name="T18" fmla="*/ 249 w 546"/>
                <a:gd name="T19" fmla="*/ 29 h 497"/>
                <a:gd name="T20" fmla="*/ 198 w 546"/>
                <a:gd name="T21" fmla="*/ 11 h 497"/>
                <a:gd name="T22" fmla="*/ 151 w 546"/>
                <a:gd name="T23" fmla="*/ 2 h 497"/>
                <a:gd name="T24" fmla="*/ 23 w 546"/>
                <a:gd name="T25" fmla="*/ 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9" name="Group 234"/>
            <p:cNvGrpSpPr/>
            <p:nvPr userDrawn="1"/>
          </p:nvGrpSpPr>
          <p:grpSpPr>
            <a:xfrm>
              <a:off x="4080" y="0"/>
              <a:ext cx="1748" cy="1551"/>
              <a:chOff x="2918" y="18"/>
              <a:chExt cx="2958" cy="2699"/>
            </a:xfrm>
          </p:grpSpPr>
          <p:sp>
            <p:nvSpPr>
              <p:cNvPr id="1041" name="Freeform 235"/>
              <p:cNvSpPr/>
              <p:nvPr/>
            </p:nvSpPr>
            <p:spPr bwMode="auto">
              <a:xfrm>
                <a:off x="3060" y="18"/>
                <a:ext cx="490" cy="187"/>
              </a:xfrm>
              <a:custGeom>
                <a:avLst/>
                <a:gdLst>
                  <a:gd name="T0" fmla="*/ 71 w 97"/>
                  <a:gd name="T1" fmla="*/ 25 h 37"/>
                  <a:gd name="T2" fmla="*/ 91 w 97"/>
                  <a:gd name="T3" fmla="*/ 20 h 37"/>
                  <a:gd name="T4" fmla="*/ 92 w 97"/>
                  <a:gd name="T5" fmla="*/ 17 h 37"/>
                  <a:gd name="T6" fmla="*/ 88 w 97"/>
                  <a:gd name="T7" fmla="*/ 0 h 37"/>
                  <a:gd name="T8" fmla="*/ 25 w 97"/>
                  <a:gd name="T9" fmla="*/ 0 h 37"/>
                  <a:gd name="T10" fmla="*/ 10 w 97"/>
                  <a:gd name="T11" fmla="*/ 22 h 37"/>
                  <a:gd name="T12" fmla="*/ 71 w 97"/>
                  <a:gd name="T13" fmla="*/ 2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Freeform 236"/>
              <p:cNvSpPr>
                <a:spLocks noEditPoints="1"/>
              </p:cNvSpPr>
              <p:nvPr/>
            </p:nvSpPr>
            <p:spPr bwMode="auto">
              <a:xfrm>
                <a:off x="2918" y="18"/>
                <a:ext cx="2958" cy="2699"/>
              </a:xfrm>
              <a:custGeom>
                <a:avLst/>
                <a:gdLst>
                  <a:gd name="T0" fmla="*/ 504 w 585"/>
                  <a:gd name="T1" fmla="*/ 1 h 534"/>
                  <a:gd name="T2" fmla="*/ 157 w 585"/>
                  <a:gd name="T3" fmla="*/ 0 h 534"/>
                  <a:gd name="T4" fmla="*/ 225 w 585"/>
                  <a:gd name="T5" fmla="*/ 21 h 534"/>
                  <a:gd name="T6" fmla="*/ 174 w 585"/>
                  <a:gd name="T7" fmla="*/ 39 h 534"/>
                  <a:gd name="T8" fmla="*/ 207 w 585"/>
                  <a:gd name="T9" fmla="*/ 71 h 534"/>
                  <a:gd name="T10" fmla="*/ 74 w 585"/>
                  <a:gd name="T11" fmla="*/ 60 h 534"/>
                  <a:gd name="T12" fmla="*/ 26 w 585"/>
                  <a:gd name="T13" fmla="*/ 63 h 534"/>
                  <a:gd name="T14" fmla="*/ 199 w 585"/>
                  <a:gd name="T15" fmla="*/ 487 h 534"/>
                  <a:gd name="T16" fmla="*/ 144 w 585"/>
                  <a:gd name="T17" fmla="*/ 341 h 534"/>
                  <a:gd name="T18" fmla="*/ 105 w 585"/>
                  <a:gd name="T19" fmla="*/ 376 h 534"/>
                  <a:gd name="T20" fmla="*/ 94 w 585"/>
                  <a:gd name="T21" fmla="*/ 435 h 534"/>
                  <a:gd name="T22" fmla="*/ 124 w 585"/>
                  <a:gd name="T23" fmla="*/ 265 h 534"/>
                  <a:gd name="T24" fmla="*/ 153 w 585"/>
                  <a:gd name="T25" fmla="*/ 228 h 534"/>
                  <a:gd name="T26" fmla="*/ 209 w 585"/>
                  <a:gd name="T27" fmla="*/ 237 h 534"/>
                  <a:gd name="T28" fmla="*/ 188 w 585"/>
                  <a:gd name="T29" fmla="*/ 306 h 534"/>
                  <a:gd name="T30" fmla="*/ 192 w 585"/>
                  <a:gd name="T31" fmla="*/ 395 h 534"/>
                  <a:gd name="T32" fmla="*/ 515 w 585"/>
                  <a:gd name="T33" fmla="*/ 483 h 534"/>
                  <a:gd name="T34" fmla="*/ 454 w 585"/>
                  <a:gd name="T35" fmla="*/ 427 h 534"/>
                  <a:gd name="T36" fmla="*/ 425 w 585"/>
                  <a:gd name="T37" fmla="*/ 345 h 534"/>
                  <a:gd name="T38" fmla="*/ 396 w 585"/>
                  <a:gd name="T39" fmla="*/ 270 h 534"/>
                  <a:gd name="T40" fmla="*/ 460 w 585"/>
                  <a:gd name="T41" fmla="*/ 256 h 534"/>
                  <a:gd name="T42" fmla="*/ 407 w 585"/>
                  <a:gd name="T43" fmla="*/ 223 h 534"/>
                  <a:gd name="T44" fmla="*/ 439 w 585"/>
                  <a:gd name="T45" fmla="*/ 226 h 534"/>
                  <a:gd name="T46" fmla="*/ 438 w 585"/>
                  <a:gd name="T47" fmla="*/ 209 h 534"/>
                  <a:gd name="T48" fmla="*/ 376 w 585"/>
                  <a:gd name="T49" fmla="*/ 211 h 534"/>
                  <a:gd name="T50" fmla="*/ 357 w 585"/>
                  <a:gd name="T51" fmla="*/ 343 h 534"/>
                  <a:gd name="T52" fmla="*/ 347 w 585"/>
                  <a:gd name="T53" fmla="*/ 230 h 534"/>
                  <a:gd name="T54" fmla="*/ 331 w 585"/>
                  <a:gd name="T55" fmla="*/ 182 h 534"/>
                  <a:gd name="T56" fmla="*/ 347 w 585"/>
                  <a:gd name="T57" fmla="*/ 136 h 534"/>
                  <a:gd name="T58" fmla="*/ 339 w 585"/>
                  <a:gd name="T59" fmla="*/ 99 h 534"/>
                  <a:gd name="T60" fmla="*/ 331 w 585"/>
                  <a:gd name="T61" fmla="*/ 62 h 534"/>
                  <a:gd name="T62" fmla="*/ 369 w 585"/>
                  <a:gd name="T63" fmla="*/ 103 h 534"/>
                  <a:gd name="T64" fmla="*/ 415 w 585"/>
                  <a:gd name="T65" fmla="*/ 47 h 534"/>
                  <a:gd name="T66" fmla="*/ 409 w 585"/>
                  <a:gd name="T67" fmla="*/ 95 h 534"/>
                  <a:gd name="T68" fmla="*/ 401 w 585"/>
                  <a:gd name="T69" fmla="*/ 130 h 534"/>
                  <a:gd name="T70" fmla="*/ 401 w 585"/>
                  <a:gd name="T71" fmla="*/ 181 h 534"/>
                  <a:gd name="T72" fmla="*/ 558 w 585"/>
                  <a:gd name="T73" fmla="*/ 181 h 534"/>
                  <a:gd name="T74" fmla="*/ 554 w 585"/>
                  <a:gd name="T75" fmla="*/ 76 h 534"/>
                  <a:gd name="T76" fmla="*/ 249 w 585"/>
                  <a:gd name="T77" fmla="*/ 69 h 534"/>
                  <a:gd name="T78" fmla="*/ 293 w 585"/>
                  <a:gd name="T79" fmla="*/ 93 h 534"/>
                  <a:gd name="T80" fmla="*/ 171 w 585"/>
                  <a:gd name="T81" fmla="*/ 195 h 534"/>
                  <a:gd name="T82" fmla="*/ 69 w 585"/>
                  <a:gd name="T83" fmla="*/ 98 h 534"/>
                  <a:gd name="T84" fmla="*/ 191 w 585"/>
                  <a:gd name="T85" fmla="*/ 106 h 534"/>
                  <a:gd name="T86" fmla="*/ 220 w 585"/>
                  <a:gd name="T87" fmla="*/ 105 h 534"/>
                  <a:gd name="T88" fmla="*/ 302 w 585"/>
                  <a:gd name="T89" fmla="*/ 121 h 534"/>
                  <a:gd name="T90" fmla="*/ 276 w 585"/>
                  <a:gd name="T91" fmla="*/ 256 h 534"/>
                  <a:gd name="T92" fmla="*/ 260 w 585"/>
                  <a:gd name="T93" fmla="*/ 137 h 534"/>
                  <a:gd name="T94" fmla="*/ 171 w 585"/>
                  <a:gd name="T95" fmla="*/ 195 h 534"/>
                  <a:gd name="T96" fmla="*/ 223 w 585"/>
                  <a:gd name="T97" fmla="*/ 225 h 534"/>
                  <a:gd name="T98" fmla="*/ 247 w 585"/>
                  <a:gd name="T99" fmla="*/ 158 h 534"/>
                  <a:gd name="T100" fmla="*/ 326 w 585"/>
                  <a:gd name="T101" fmla="*/ 292 h 534"/>
                  <a:gd name="T102" fmla="*/ 215 w 585"/>
                  <a:gd name="T103" fmla="*/ 321 h 534"/>
                  <a:gd name="T104" fmla="*/ 309 w 585"/>
                  <a:gd name="T105" fmla="*/ 277 h 534"/>
                  <a:gd name="T106" fmla="*/ 318 w 585"/>
                  <a:gd name="T107" fmla="*/ 133 h 534"/>
                  <a:gd name="T108" fmla="*/ 313 w 585"/>
                  <a:gd name="T109" fmla="*/ 213 h 534"/>
                  <a:gd name="T110" fmla="*/ 299 w 585"/>
                  <a:gd name="T111" fmla="*/ 144 h 534"/>
                  <a:gd name="T112" fmla="*/ 507 w 585"/>
                  <a:gd name="T113" fmla="*/ 179 h 534"/>
                  <a:gd name="T114" fmla="*/ 461 w 585"/>
                  <a:gd name="T115" fmla="*/ 162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3" name="Freeform 237"/>
              <p:cNvSpPr/>
              <p:nvPr/>
            </p:nvSpPr>
            <p:spPr bwMode="auto">
              <a:xfrm>
                <a:off x="3621" y="1286"/>
                <a:ext cx="237" cy="283"/>
              </a:xfrm>
              <a:custGeom>
                <a:avLst/>
                <a:gdLst>
                  <a:gd name="T0" fmla="*/ 40 w 47"/>
                  <a:gd name="T1" fmla="*/ 15 h 56"/>
                  <a:gd name="T2" fmla="*/ 27 w 47"/>
                  <a:gd name="T3" fmla="*/ 56 h 56"/>
                  <a:gd name="T4" fmla="*/ 40 w 47"/>
                  <a:gd name="T5" fmla="*/ 15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Freeform 238"/>
              <p:cNvSpPr/>
              <p:nvPr/>
            </p:nvSpPr>
            <p:spPr bwMode="auto">
              <a:xfrm>
                <a:off x="3402" y="1403"/>
                <a:ext cx="209" cy="379"/>
              </a:xfrm>
              <a:custGeom>
                <a:avLst/>
                <a:gdLst>
                  <a:gd name="T0" fmla="*/ 19 w 41"/>
                  <a:gd name="T1" fmla="*/ 27 h 75"/>
                  <a:gd name="T2" fmla="*/ 12 w 41"/>
                  <a:gd name="T3" fmla="*/ 69 h 75"/>
                  <a:gd name="T4" fmla="*/ 40 w 41"/>
                  <a:gd name="T5" fmla="*/ 45 h 75"/>
                  <a:gd name="T6" fmla="*/ 37 w 41"/>
                  <a:gd name="T7" fmla="*/ 24 h 75"/>
                  <a:gd name="T8" fmla="*/ 19 w 41"/>
                  <a:gd name="T9" fmla="*/ 2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5" name="Freeform 239"/>
              <p:cNvSpPr/>
              <p:nvPr/>
            </p:nvSpPr>
            <p:spPr bwMode="auto">
              <a:xfrm>
                <a:off x="3273" y="645"/>
                <a:ext cx="683" cy="319"/>
              </a:xfrm>
              <a:custGeom>
                <a:avLst/>
                <a:gdLst>
                  <a:gd name="T0" fmla="*/ 112 w 135"/>
                  <a:gd name="T1" fmla="*/ 4 h 63"/>
                  <a:gd name="T2" fmla="*/ 24 w 135"/>
                  <a:gd name="T3" fmla="*/ 4 h 63"/>
                  <a:gd name="T4" fmla="*/ 2 w 135"/>
                  <a:gd name="T5" fmla="*/ 25 h 63"/>
                  <a:gd name="T6" fmla="*/ 60 w 135"/>
                  <a:gd name="T7" fmla="*/ 58 h 63"/>
                  <a:gd name="T8" fmla="*/ 96 w 135"/>
                  <a:gd name="T9" fmla="*/ 54 h 63"/>
                  <a:gd name="T10" fmla="*/ 113 w 135"/>
                  <a:gd name="T11" fmla="*/ 53 h 63"/>
                  <a:gd name="T12" fmla="*/ 112 w 135"/>
                  <a:gd name="T13" fmla="*/ 4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Freeform 240"/>
              <p:cNvSpPr/>
              <p:nvPr/>
            </p:nvSpPr>
            <p:spPr bwMode="auto">
              <a:xfrm>
                <a:off x="4046" y="1544"/>
                <a:ext cx="490" cy="517"/>
              </a:xfrm>
              <a:custGeom>
                <a:avLst/>
                <a:gdLst>
                  <a:gd name="T0" fmla="*/ 67 w 97"/>
                  <a:gd name="T1" fmla="*/ 5 h 102"/>
                  <a:gd name="T2" fmla="*/ 31 w 97"/>
                  <a:gd name="T3" fmla="*/ 5 h 102"/>
                  <a:gd name="T4" fmla="*/ 12 w 97"/>
                  <a:gd name="T5" fmla="*/ 57 h 102"/>
                  <a:gd name="T6" fmla="*/ 79 w 97"/>
                  <a:gd name="T7" fmla="*/ 62 h 102"/>
                  <a:gd name="T8" fmla="*/ 67 w 97"/>
                  <a:gd name="T9" fmla="*/ 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Freeform 241"/>
              <p:cNvSpPr/>
              <p:nvPr/>
            </p:nvSpPr>
            <p:spPr bwMode="auto">
              <a:xfrm>
                <a:off x="5173" y="1024"/>
                <a:ext cx="500" cy="96"/>
              </a:xfrm>
              <a:custGeom>
                <a:avLst/>
                <a:gdLst>
                  <a:gd name="T0" fmla="*/ 15 w 99"/>
                  <a:gd name="T1" fmla="*/ 0 h 19"/>
                  <a:gd name="T2" fmla="*/ 40 w 99"/>
                  <a:gd name="T3" fmla="*/ 15 h 19"/>
                  <a:gd name="T4" fmla="*/ 15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Freeform 242"/>
              <p:cNvSpPr/>
              <p:nvPr/>
            </p:nvSpPr>
            <p:spPr bwMode="auto">
              <a:xfrm>
                <a:off x="5339" y="1003"/>
                <a:ext cx="385" cy="237"/>
              </a:xfrm>
              <a:custGeom>
                <a:avLst/>
                <a:gdLst>
                  <a:gd name="T0" fmla="*/ 21 w 76"/>
                  <a:gd name="T1" fmla="*/ 37 h 47"/>
                  <a:gd name="T2" fmla="*/ 70 w 76"/>
                  <a:gd name="T3" fmla="*/ 17 h 47"/>
                  <a:gd name="T4" fmla="*/ 48 w 76"/>
                  <a:gd name="T5" fmla="*/ 3 h 47"/>
                  <a:gd name="T6" fmla="*/ 19 w 76"/>
                  <a:gd name="T7" fmla="*/ 32 h 47"/>
                  <a:gd name="T8" fmla="*/ 21 w 76"/>
                  <a:gd name="T9" fmla="*/ 3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Freeform 243"/>
              <p:cNvSpPr/>
              <p:nvPr/>
            </p:nvSpPr>
            <p:spPr bwMode="auto">
              <a:xfrm>
                <a:off x="5325" y="1201"/>
                <a:ext cx="415" cy="187"/>
              </a:xfrm>
              <a:custGeom>
                <a:avLst/>
                <a:gdLst>
                  <a:gd name="T0" fmla="*/ 72 w 82"/>
                  <a:gd name="T1" fmla="*/ 6 h 37"/>
                  <a:gd name="T2" fmla="*/ 24 w 82"/>
                  <a:gd name="T3" fmla="*/ 17 h 37"/>
                  <a:gd name="T4" fmla="*/ 17 w 82"/>
                  <a:gd name="T5" fmla="*/ 26 h 37"/>
                  <a:gd name="T6" fmla="*/ 76 w 82"/>
                  <a:gd name="T7" fmla="*/ 23 h 37"/>
                  <a:gd name="T8" fmla="*/ 82 w 82"/>
                  <a:gd name="T9" fmla="*/ 20 h 37"/>
                  <a:gd name="T10" fmla="*/ 82 w 82"/>
                  <a:gd name="T11" fmla="*/ 0 h 37"/>
                  <a:gd name="T12" fmla="*/ 72 w 82"/>
                  <a:gd name="T13" fmla="*/ 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Freeform 244"/>
              <p:cNvSpPr/>
              <p:nvPr/>
            </p:nvSpPr>
            <p:spPr bwMode="auto">
              <a:xfrm>
                <a:off x="5001" y="1378"/>
                <a:ext cx="699" cy="167"/>
              </a:xfrm>
              <a:custGeom>
                <a:avLst/>
                <a:gdLst>
                  <a:gd name="T0" fmla="*/ 21 w 138"/>
                  <a:gd name="T1" fmla="*/ 1 h 33"/>
                  <a:gd name="T2" fmla="*/ 8 w 138"/>
                  <a:gd name="T3" fmla="*/ 14 h 33"/>
                  <a:gd name="T4" fmla="*/ 57 w 138"/>
                  <a:gd name="T5" fmla="*/ 22 h 33"/>
                  <a:gd name="T6" fmla="*/ 117 w 138"/>
                  <a:gd name="T7" fmla="*/ 23 h 33"/>
                  <a:gd name="T8" fmla="*/ 114 w 138"/>
                  <a:gd name="T9" fmla="*/ 8 h 33"/>
                  <a:gd name="T10" fmla="*/ 82 w 138"/>
                  <a:gd name="T11" fmla="*/ 3 h 33"/>
                  <a:gd name="T12" fmla="*/ 21 w 138"/>
                  <a:gd name="T13" fmla="*/ 1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Freeform 245"/>
              <p:cNvSpPr/>
              <p:nvPr/>
            </p:nvSpPr>
            <p:spPr bwMode="auto">
              <a:xfrm>
                <a:off x="5078" y="1540"/>
                <a:ext cx="565" cy="146"/>
              </a:xfrm>
              <a:custGeom>
                <a:avLst/>
                <a:gdLst>
                  <a:gd name="T0" fmla="*/ 98 w 112"/>
                  <a:gd name="T1" fmla="*/ 19 h 29"/>
                  <a:gd name="T2" fmla="*/ 103 w 112"/>
                  <a:gd name="T3" fmla="*/ 4 h 29"/>
                  <a:gd name="T4" fmla="*/ 74 w 112"/>
                  <a:gd name="T5" fmla="*/ 10 h 29"/>
                  <a:gd name="T6" fmla="*/ 36 w 112"/>
                  <a:gd name="T7" fmla="*/ 6 h 29"/>
                  <a:gd name="T8" fmla="*/ 2 w 112"/>
                  <a:gd name="T9" fmla="*/ 4 h 29"/>
                  <a:gd name="T10" fmla="*/ 98 w 112"/>
                  <a:gd name="T11" fmla="*/ 19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Freeform 246"/>
              <p:cNvSpPr/>
              <p:nvPr/>
            </p:nvSpPr>
            <p:spPr bwMode="auto">
              <a:xfrm>
                <a:off x="5041" y="1657"/>
                <a:ext cx="581" cy="479"/>
              </a:xfrm>
              <a:custGeom>
                <a:avLst/>
                <a:gdLst>
                  <a:gd name="T0" fmla="*/ 3 w 115"/>
                  <a:gd name="T1" fmla="*/ 53 h 95"/>
                  <a:gd name="T2" fmla="*/ 26 w 115"/>
                  <a:gd name="T3" fmla="*/ 54 h 95"/>
                  <a:gd name="T4" fmla="*/ 50 w 115"/>
                  <a:gd name="T5" fmla="*/ 77 h 95"/>
                  <a:gd name="T6" fmla="*/ 59 w 115"/>
                  <a:gd name="T7" fmla="*/ 84 h 95"/>
                  <a:gd name="T8" fmla="*/ 81 w 115"/>
                  <a:gd name="T9" fmla="*/ 52 h 95"/>
                  <a:gd name="T10" fmla="*/ 111 w 115"/>
                  <a:gd name="T11" fmla="*/ 52 h 95"/>
                  <a:gd name="T12" fmla="*/ 79 w 115"/>
                  <a:gd name="T13" fmla="*/ 27 h 95"/>
                  <a:gd name="T14" fmla="*/ 37 w 115"/>
                  <a:gd name="T15" fmla="*/ 16 h 95"/>
                  <a:gd name="T16" fmla="*/ 12 w 115"/>
                  <a:gd name="T17" fmla="*/ 41 h 95"/>
                  <a:gd name="T18" fmla="*/ 3 w 115"/>
                  <a:gd name="T19" fmla="*/ 5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Freeform 247"/>
              <p:cNvSpPr/>
              <p:nvPr/>
            </p:nvSpPr>
            <p:spPr bwMode="auto">
              <a:xfrm>
                <a:off x="5420" y="1463"/>
                <a:ext cx="330" cy="854"/>
              </a:xfrm>
              <a:custGeom>
                <a:avLst/>
                <a:gdLst>
                  <a:gd name="T0" fmla="*/ 51 w 65"/>
                  <a:gd name="T1" fmla="*/ 40 h 169"/>
                  <a:gd name="T2" fmla="*/ 22 w 65"/>
                  <a:gd name="T3" fmla="*/ 49 h 169"/>
                  <a:gd name="T4" fmla="*/ 22 w 65"/>
                  <a:gd name="T5" fmla="*/ 59 h 169"/>
                  <a:gd name="T6" fmla="*/ 50 w 65"/>
                  <a:gd name="T7" fmla="*/ 90 h 169"/>
                  <a:gd name="T8" fmla="*/ 34 w 65"/>
                  <a:gd name="T9" fmla="*/ 118 h 169"/>
                  <a:gd name="T10" fmla="*/ 0 w 65"/>
                  <a:gd name="T11" fmla="*/ 148 h 169"/>
                  <a:gd name="T12" fmla="*/ 17 w 65"/>
                  <a:gd name="T13" fmla="*/ 155 h 169"/>
                  <a:gd name="T14" fmla="*/ 47 w 65"/>
                  <a:gd name="T15" fmla="*/ 166 h 169"/>
                  <a:gd name="T16" fmla="*/ 63 w 65"/>
                  <a:gd name="T17" fmla="*/ 162 h 169"/>
                  <a:gd name="T18" fmla="*/ 65 w 65"/>
                  <a:gd name="T19" fmla="*/ 0 h 169"/>
                  <a:gd name="T20" fmla="*/ 51 w 65"/>
                  <a:gd name="T21" fmla="*/ 40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10"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p>
        </p:txBody>
      </p:sp>
      <p:sp>
        <p:nvSpPr>
          <p:cNvPr id="11" name="Rectangle 249"/>
          <p:cNvSpPr>
            <a:spLocks noGrp="1" noRot="1"/>
          </p:cNvSpPr>
          <p:nvPr>
            <p:ph type="body"/>
          </p:nvPr>
        </p:nvSpPr>
        <p:spPr>
          <a:xfrm>
            <a:off x="609600" y="1600200"/>
            <a:ext cx="8153400" cy="4498975"/>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3" name="Freeform 4"/>
            <p:cNvSpPr>
              <a:spLocks noEditPoints="1"/>
            </p:cNvSpPr>
            <p:nvPr/>
          </p:nvSpPr>
          <p:spPr bwMode="auto">
            <a:xfrm>
              <a:off x="38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4" name="Freeform 5"/>
            <p:cNvSpPr>
              <a:spLocks noEditPoints="1"/>
            </p:cNvSpPr>
            <p:nvPr/>
          </p:nvSpPr>
          <p:spPr bwMode="auto">
            <a:xfrm>
              <a:off x="38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6" name="Freeform 147"/>
            <p:cNvSpPr/>
            <p:nvPr/>
          </p:nvSpPr>
          <p:spPr bwMode="auto">
            <a:xfrm>
              <a:off x="349" y="3304"/>
              <a:ext cx="20" cy="10"/>
            </a:xfrm>
            <a:custGeom>
              <a:avLst/>
              <a:gdLst>
                <a:gd name="T0" fmla="*/ 0 w 4"/>
                <a:gd name="T1" fmla="*/ 1 h 2"/>
                <a:gd name="T2" fmla="*/ 0 w 4"/>
                <a:gd name="T3" fmla="*/ 1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196" name="Group 148"/>
          <p:cNvGrpSpPr/>
          <p:nvPr/>
        </p:nvGrpSpPr>
        <p:grpSpPr>
          <a:xfrm>
            <a:off x="1066800" y="3444875"/>
            <a:ext cx="533400" cy="492125"/>
            <a:chOff x="96" y="2784"/>
            <a:chExt cx="1062" cy="981"/>
          </a:xfrm>
        </p:grpSpPr>
        <p:sp>
          <p:nvSpPr>
            <p:cNvPr id="1119" name="Freeform 149"/>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0" name="Freeform 150"/>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1" name="Freeform 151"/>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2" name="Freeform 152"/>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3" name="Freeform 153"/>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4" name="Freeform 154"/>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5" name="Freeform 155"/>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 name="Freeform 156"/>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 name="Freeform 157"/>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8" name="Freeform 158"/>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9" name="Freeform 159"/>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0" name="Freeform 160"/>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1" name="Freeform 161"/>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210" name="Group 162"/>
          <p:cNvGrpSpPr/>
          <p:nvPr/>
        </p:nvGrpSpPr>
        <p:grpSpPr>
          <a:xfrm>
            <a:off x="1066800" y="4552950"/>
            <a:ext cx="533400" cy="492125"/>
            <a:chOff x="96" y="2784"/>
            <a:chExt cx="1062" cy="981"/>
          </a:xfrm>
        </p:grpSpPr>
        <p:sp>
          <p:nvSpPr>
            <p:cNvPr id="1106" name="Freeform 163"/>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7" name="Freeform 164"/>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8" name="Freeform 165"/>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9" name="Freeform 166"/>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0" name="Freeform 167"/>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1" name="Freeform 168"/>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2" name="Freeform 169"/>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3" name="Freeform 170"/>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4" name="Freeform 171"/>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5" name="Freeform 172"/>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6" name="Freeform 173"/>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7" name="Freeform 174"/>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8" name="Freeform 175"/>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224" name="Group 176"/>
          <p:cNvGrpSpPr/>
          <p:nvPr/>
        </p:nvGrpSpPr>
        <p:grpSpPr>
          <a:xfrm>
            <a:off x="1066800" y="5562600"/>
            <a:ext cx="533400" cy="492125"/>
            <a:chOff x="96" y="2784"/>
            <a:chExt cx="1062" cy="981"/>
          </a:xfrm>
        </p:grpSpPr>
        <p:sp>
          <p:nvSpPr>
            <p:cNvPr id="1093" name="Freeform 177"/>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4" name="Freeform 178"/>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5" name="Freeform 179"/>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6" name="Freeform 180"/>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7" name="Freeform 181"/>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8" name="Freeform 182"/>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9" name="Freeform 183"/>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0" name="Freeform 184"/>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1" name="Freeform 185"/>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2" name="Freeform 186"/>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3" name="Freeform 187"/>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4" name="Freeform 188"/>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5" name="Freeform 189"/>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238" name="Group 190"/>
          <p:cNvGrpSpPr/>
          <p:nvPr/>
        </p:nvGrpSpPr>
        <p:grpSpPr>
          <a:xfrm>
            <a:off x="381000" y="3962400"/>
            <a:ext cx="533400" cy="492125"/>
            <a:chOff x="96" y="2784"/>
            <a:chExt cx="1062" cy="981"/>
          </a:xfrm>
        </p:grpSpPr>
        <p:sp>
          <p:nvSpPr>
            <p:cNvPr id="1080" name="Freeform 191"/>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1" name="Freeform 192"/>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2" name="Freeform 193"/>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3" name="Freeform 194"/>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4" name="Freeform 195"/>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5" name="Freeform 196"/>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6" name="Freeform 197"/>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7" name="Freeform 198"/>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8" name="Freeform 199"/>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9" name="Freeform 200"/>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0" name="Freeform 201"/>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1" name="Freeform 202"/>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2" name="Freeform 203"/>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252" name="Group 204"/>
          <p:cNvGrpSpPr/>
          <p:nvPr/>
        </p:nvGrpSpPr>
        <p:grpSpPr>
          <a:xfrm>
            <a:off x="381000" y="5070475"/>
            <a:ext cx="533400" cy="492125"/>
            <a:chOff x="96" y="2784"/>
            <a:chExt cx="1062" cy="981"/>
          </a:xfrm>
        </p:grpSpPr>
        <p:sp>
          <p:nvSpPr>
            <p:cNvPr id="1067" name="Freeform 205"/>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8" name="Freeform 206"/>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9" name="Freeform 207"/>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0" name="Freeform 208"/>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1" name="Freeform 209"/>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2" name="Freeform 210"/>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3" name="Freeform 211"/>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4" name="Freeform 212"/>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5" name="Freeform 213"/>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6" name="Freeform 214"/>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7" name="Freeform 215"/>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8" name="Freeform 216"/>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9" name="Freeform 217"/>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266" name="Group 218"/>
          <p:cNvGrpSpPr/>
          <p:nvPr/>
        </p:nvGrpSpPr>
        <p:grpSpPr>
          <a:xfrm>
            <a:off x="381000" y="6121400"/>
            <a:ext cx="533400" cy="492125"/>
            <a:chOff x="96" y="2784"/>
            <a:chExt cx="1062" cy="981"/>
          </a:xfrm>
        </p:grpSpPr>
        <p:sp>
          <p:nvSpPr>
            <p:cNvPr id="1054" name="Freeform 219"/>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Freeform 220"/>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Freeform 221"/>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Freeform 222"/>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Freeform 223"/>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Freeform 224"/>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Freeform 225"/>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Freeform 226"/>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Freeform 227"/>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Freeform 228"/>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4" name="Freeform 229"/>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5" name="Freeform 230"/>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6" name="Freeform 231"/>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280" name="Group 232"/>
          <p:cNvGrpSpPr/>
          <p:nvPr/>
        </p:nvGrpSpPr>
        <p:grpSpPr>
          <a:xfrm>
            <a:off x="6934200" y="-7937"/>
            <a:ext cx="2317750" cy="2063750"/>
            <a:chOff x="4080" y="-5"/>
            <a:chExt cx="1748" cy="1556"/>
          </a:xfrm>
        </p:grpSpPr>
        <p:sp>
          <p:nvSpPr>
            <p:cNvPr id="1039" name="Freeform 233"/>
            <p:cNvSpPr/>
            <p:nvPr/>
          </p:nvSpPr>
          <p:spPr bwMode="auto">
            <a:xfrm>
              <a:off x="4161" y="-5"/>
              <a:ext cx="1585" cy="1443"/>
            </a:xfrm>
            <a:custGeom>
              <a:avLst/>
              <a:gdLst>
                <a:gd name="T0" fmla="*/ 23 w 546"/>
                <a:gd name="T1" fmla="*/ 4 h 497"/>
                <a:gd name="T2" fmla="*/ 11 w 546"/>
                <a:gd name="T3" fmla="*/ 71 h 497"/>
                <a:gd name="T4" fmla="*/ 25 w 546"/>
                <a:gd name="T5" fmla="*/ 393 h 497"/>
                <a:gd name="T6" fmla="*/ 54 w 546"/>
                <a:gd name="T7" fmla="*/ 457 h 497"/>
                <a:gd name="T8" fmla="*/ 158 w 546"/>
                <a:gd name="T9" fmla="*/ 482 h 497"/>
                <a:gd name="T10" fmla="*/ 204 w 546"/>
                <a:gd name="T11" fmla="*/ 495 h 497"/>
                <a:gd name="T12" fmla="*/ 520 w 546"/>
                <a:gd name="T13" fmla="*/ 475 h 497"/>
                <a:gd name="T14" fmla="*/ 533 w 546"/>
                <a:gd name="T15" fmla="*/ 167 h 497"/>
                <a:gd name="T16" fmla="*/ 369 w 546"/>
                <a:gd name="T17" fmla="*/ 16 h 497"/>
                <a:gd name="T18" fmla="*/ 249 w 546"/>
                <a:gd name="T19" fmla="*/ 29 h 497"/>
                <a:gd name="T20" fmla="*/ 198 w 546"/>
                <a:gd name="T21" fmla="*/ 11 h 497"/>
                <a:gd name="T22" fmla="*/ 151 w 546"/>
                <a:gd name="T23" fmla="*/ 2 h 497"/>
                <a:gd name="T24" fmla="*/ 23 w 546"/>
                <a:gd name="T25" fmla="*/ 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282" name="Group 234"/>
            <p:cNvGrpSpPr/>
            <p:nvPr userDrawn="1"/>
          </p:nvGrpSpPr>
          <p:grpSpPr>
            <a:xfrm>
              <a:off x="4080" y="0"/>
              <a:ext cx="1748" cy="1551"/>
              <a:chOff x="2918" y="18"/>
              <a:chExt cx="2958" cy="2699"/>
            </a:xfrm>
          </p:grpSpPr>
          <p:sp>
            <p:nvSpPr>
              <p:cNvPr id="1041" name="Freeform 235"/>
              <p:cNvSpPr/>
              <p:nvPr/>
            </p:nvSpPr>
            <p:spPr bwMode="auto">
              <a:xfrm>
                <a:off x="3060" y="18"/>
                <a:ext cx="490" cy="187"/>
              </a:xfrm>
              <a:custGeom>
                <a:avLst/>
                <a:gdLst>
                  <a:gd name="T0" fmla="*/ 71 w 97"/>
                  <a:gd name="T1" fmla="*/ 25 h 37"/>
                  <a:gd name="T2" fmla="*/ 91 w 97"/>
                  <a:gd name="T3" fmla="*/ 20 h 37"/>
                  <a:gd name="T4" fmla="*/ 92 w 97"/>
                  <a:gd name="T5" fmla="*/ 17 h 37"/>
                  <a:gd name="T6" fmla="*/ 88 w 97"/>
                  <a:gd name="T7" fmla="*/ 0 h 37"/>
                  <a:gd name="T8" fmla="*/ 25 w 97"/>
                  <a:gd name="T9" fmla="*/ 0 h 37"/>
                  <a:gd name="T10" fmla="*/ 10 w 97"/>
                  <a:gd name="T11" fmla="*/ 22 h 37"/>
                  <a:gd name="T12" fmla="*/ 71 w 97"/>
                  <a:gd name="T13" fmla="*/ 2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Freeform 236"/>
              <p:cNvSpPr>
                <a:spLocks noEditPoints="1"/>
              </p:cNvSpPr>
              <p:nvPr/>
            </p:nvSpPr>
            <p:spPr bwMode="auto">
              <a:xfrm>
                <a:off x="2918" y="18"/>
                <a:ext cx="2958" cy="2699"/>
              </a:xfrm>
              <a:custGeom>
                <a:avLst/>
                <a:gdLst>
                  <a:gd name="T0" fmla="*/ 504 w 585"/>
                  <a:gd name="T1" fmla="*/ 1 h 534"/>
                  <a:gd name="T2" fmla="*/ 157 w 585"/>
                  <a:gd name="T3" fmla="*/ 0 h 534"/>
                  <a:gd name="T4" fmla="*/ 225 w 585"/>
                  <a:gd name="T5" fmla="*/ 21 h 534"/>
                  <a:gd name="T6" fmla="*/ 174 w 585"/>
                  <a:gd name="T7" fmla="*/ 39 h 534"/>
                  <a:gd name="T8" fmla="*/ 207 w 585"/>
                  <a:gd name="T9" fmla="*/ 71 h 534"/>
                  <a:gd name="T10" fmla="*/ 74 w 585"/>
                  <a:gd name="T11" fmla="*/ 60 h 534"/>
                  <a:gd name="T12" fmla="*/ 26 w 585"/>
                  <a:gd name="T13" fmla="*/ 63 h 534"/>
                  <a:gd name="T14" fmla="*/ 199 w 585"/>
                  <a:gd name="T15" fmla="*/ 487 h 534"/>
                  <a:gd name="T16" fmla="*/ 144 w 585"/>
                  <a:gd name="T17" fmla="*/ 341 h 534"/>
                  <a:gd name="T18" fmla="*/ 105 w 585"/>
                  <a:gd name="T19" fmla="*/ 376 h 534"/>
                  <a:gd name="T20" fmla="*/ 94 w 585"/>
                  <a:gd name="T21" fmla="*/ 435 h 534"/>
                  <a:gd name="T22" fmla="*/ 124 w 585"/>
                  <a:gd name="T23" fmla="*/ 265 h 534"/>
                  <a:gd name="T24" fmla="*/ 153 w 585"/>
                  <a:gd name="T25" fmla="*/ 228 h 534"/>
                  <a:gd name="T26" fmla="*/ 209 w 585"/>
                  <a:gd name="T27" fmla="*/ 237 h 534"/>
                  <a:gd name="T28" fmla="*/ 188 w 585"/>
                  <a:gd name="T29" fmla="*/ 306 h 534"/>
                  <a:gd name="T30" fmla="*/ 192 w 585"/>
                  <a:gd name="T31" fmla="*/ 395 h 534"/>
                  <a:gd name="T32" fmla="*/ 515 w 585"/>
                  <a:gd name="T33" fmla="*/ 483 h 534"/>
                  <a:gd name="T34" fmla="*/ 454 w 585"/>
                  <a:gd name="T35" fmla="*/ 427 h 534"/>
                  <a:gd name="T36" fmla="*/ 425 w 585"/>
                  <a:gd name="T37" fmla="*/ 345 h 534"/>
                  <a:gd name="T38" fmla="*/ 396 w 585"/>
                  <a:gd name="T39" fmla="*/ 270 h 534"/>
                  <a:gd name="T40" fmla="*/ 460 w 585"/>
                  <a:gd name="T41" fmla="*/ 256 h 534"/>
                  <a:gd name="T42" fmla="*/ 407 w 585"/>
                  <a:gd name="T43" fmla="*/ 223 h 534"/>
                  <a:gd name="T44" fmla="*/ 439 w 585"/>
                  <a:gd name="T45" fmla="*/ 226 h 534"/>
                  <a:gd name="T46" fmla="*/ 438 w 585"/>
                  <a:gd name="T47" fmla="*/ 209 h 534"/>
                  <a:gd name="T48" fmla="*/ 376 w 585"/>
                  <a:gd name="T49" fmla="*/ 211 h 534"/>
                  <a:gd name="T50" fmla="*/ 357 w 585"/>
                  <a:gd name="T51" fmla="*/ 343 h 534"/>
                  <a:gd name="T52" fmla="*/ 347 w 585"/>
                  <a:gd name="T53" fmla="*/ 230 h 534"/>
                  <a:gd name="T54" fmla="*/ 331 w 585"/>
                  <a:gd name="T55" fmla="*/ 182 h 534"/>
                  <a:gd name="T56" fmla="*/ 347 w 585"/>
                  <a:gd name="T57" fmla="*/ 136 h 534"/>
                  <a:gd name="T58" fmla="*/ 339 w 585"/>
                  <a:gd name="T59" fmla="*/ 99 h 534"/>
                  <a:gd name="T60" fmla="*/ 331 w 585"/>
                  <a:gd name="T61" fmla="*/ 62 h 534"/>
                  <a:gd name="T62" fmla="*/ 369 w 585"/>
                  <a:gd name="T63" fmla="*/ 103 h 534"/>
                  <a:gd name="T64" fmla="*/ 415 w 585"/>
                  <a:gd name="T65" fmla="*/ 47 h 534"/>
                  <a:gd name="T66" fmla="*/ 409 w 585"/>
                  <a:gd name="T67" fmla="*/ 95 h 534"/>
                  <a:gd name="T68" fmla="*/ 401 w 585"/>
                  <a:gd name="T69" fmla="*/ 130 h 534"/>
                  <a:gd name="T70" fmla="*/ 401 w 585"/>
                  <a:gd name="T71" fmla="*/ 181 h 534"/>
                  <a:gd name="T72" fmla="*/ 558 w 585"/>
                  <a:gd name="T73" fmla="*/ 181 h 534"/>
                  <a:gd name="T74" fmla="*/ 554 w 585"/>
                  <a:gd name="T75" fmla="*/ 76 h 534"/>
                  <a:gd name="T76" fmla="*/ 249 w 585"/>
                  <a:gd name="T77" fmla="*/ 69 h 534"/>
                  <a:gd name="T78" fmla="*/ 293 w 585"/>
                  <a:gd name="T79" fmla="*/ 93 h 534"/>
                  <a:gd name="T80" fmla="*/ 171 w 585"/>
                  <a:gd name="T81" fmla="*/ 195 h 534"/>
                  <a:gd name="T82" fmla="*/ 69 w 585"/>
                  <a:gd name="T83" fmla="*/ 98 h 534"/>
                  <a:gd name="T84" fmla="*/ 191 w 585"/>
                  <a:gd name="T85" fmla="*/ 106 h 534"/>
                  <a:gd name="T86" fmla="*/ 220 w 585"/>
                  <a:gd name="T87" fmla="*/ 105 h 534"/>
                  <a:gd name="T88" fmla="*/ 302 w 585"/>
                  <a:gd name="T89" fmla="*/ 121 h 534"/>
                  <a:gd name="T90" fmla="*/ 276 w 585"/>
                  <a:gd name="T91" fmla="*/ 256 h 534"/>
                  <a:gd name="T92" fmla="*/ 260 w 585"/>
                  <a:gd name="T93" fmla="*/ 137 h 534"/>
                  <a:gd name="T94" fmla="*/ 171 w 585"/>
                  <a:gd name="T95" fmla="*/ 195 h 534"/>
                  <a:gd name="T96" fmla="*/ 223 w 585"/>
                  <a:gd name="T97" fmla="*/ 225 h 534"/>
                  <a:gd name="T98" fmla="*/ 247 w 585"/>
                  <a:gd name="T99" fmla="*/ 158 h 534"/>
                  <a:gd name="T100" fmla="*/ 326 w 585"/>
                  <a:gd name="T101" fmla="*/ 292 h 534"/>
                  <a:gd name="T102" fmla="*/ 215 w 585"/>
                  <a:gd name="T103" fmla="*/ 321 h 534"/>
                  <a:gd name="T104" fmla="*/ 309 w 585"/>
                  <a:gd name="T105" fmla="*/ 277 h 534"/>
                  <a:gd name="T106" fmla="*/ 318 w 585"/>
                  <a:gd name="T107" fmla="*/ 133 h 534"/>
                  <a:gd name="T108" fmla="*/ 313 w 585"/>
                  <a:gd name="T109" fmla="*/ 213 h 534"/>
                  <a:gd name="T110" fmla="*/ 299 w 585"/>
                  <a:gd name="T111" fmla="*/ 144 h 534"/>
                  <a:gd name="T112" fmla="*/ 507 w 585"/>
                  <a:gd name="T113" fmla="*/ 179 h 534"/>
                  <a:gd name="T114" fmla="*/ 461 w 585"/>
                  <a:gd name="T115" fmla="*/ 162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3" name="Freeform 237"/>
              <p:cNvSpPr/>
              <p:nvPr/>
            </p:nvSpPr>
            <p:spPr bwMode="auto">
              <a:xfrm>
                <a:off x="3621" y="1286"/>
                <a:ext cx="237" cy="283"/>
              </a:xfrm>
              <a:custGeom>
                <a:avLst/>
                <a:gdLst>
                  <a:gd name="T0" fmla="*/ 40 w 47"/>
                  <a:gd name="T1" fmla="*/ 15 h 56"/>
                  <a:gd name="T2" fmla="*/ 27 w 47"/>
                  <a:gd name="T3" fmla="*/ 56 h 56"/>
                  <a:gd name="T4" fmla="*/ 40 w 47"/>
                  <a:gd name="T5" fmla="*/ 15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Freeform 238"/>
              <p:cNvSpPr/>
              <p:nvPr/>
            </p:nvSpPr>
            <p:spPr bwMode="auto">
              <a:xfrm>
                <a:off x="3402" y="1403"/>
                <a:ext cx="209" cy="379"/>
              </a:xfrm>
              <a:custGeom>
                <a:avLst/>
                <a:gdLst>
                  <a:gd name="T0" fmla="*/ 19 w 41"/>
                  <a:gd name="T1" fmla="*/ 27 h 75"/>
                  <a:gd name="T2" fmla="*/ 12 w 41"/>
                  <a:gd name="T3" fmla="*/ 69 h 75"/>
                  <a:gd name="T4" fmla="*/ 40 w 41"/>
                  <a:gd name="T5" fmla="*/ 45 h 75"/>
                  <a:gd name="T6" fmla="*/ 37 w 41"/>
                  <a:gd name="T7" fmla="*/ 24 h 75"/>
                  <a:gd name="T8" fmla="*/ 19 w 41"/>
                  <a:gd name="T9" fmla="*/ 2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5" name="Freeform 239"/>
              <p:cNvSpPr/>
              <p:nvPr/>
            </p:nvSpPr>
            <p:spPr bwMode="auto">
              <a:xfrm>
                <a:off x="3273" y="645"/>
                <a:ext cx="683" cy="319"/>
              </a:xfrm>
              <a:custGeom>
                <a:avLst/>
                <a:gdLst>
                  <a:gd name="T0" fmla="*/ 112 w 135"/>
                  <a:gd name="T1" fmla="*/ 4 h 63"/>
                  <a:gd name="T2" fmla="*/ 24 w 135"/>
                  <a:gd name="T3" fmla="*/ 4 h 63"/>
                  <a:gd name="T4" fmla="*/ 2 w 135"/>
                  <a:gd name="T5" fmla="*/ 25 h 63"/>
                  <a:gd name="T6" fmla="*/ 60 w 135"/>
                  <a:gd name="T7" fmla="*/ 58 h 63"/>
                  <a:gd name="T8" fmla="*/ 96 w 135"/>
                  <a:gd name="T9" fmla="*/ 54 h 63"/>
                  <a:gd name="T10" fmla="*/ 113 w 135"/>
                  <a:gd name="T11" fmla="*/ 53 h 63"/>
                  <a:gd name="T12" fmla="*/ 112 w 135"/>
                  <a:gd name="T13" fmla="*/ 4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Freeform 240"/>
              <p:cNvSpPr/>
              <p:nvPr/>
            </p:nvSpPr>
            <p:spPr bwMode="auto">
              <a:xfrm>
                <a:off x="4046" y="1544"/>
                <a:ext cx="490" cy="517"/>
              </a:xfrm>
              <a:custGeom>
                <a:avLst/>
                <a:gdLst>
                  <a:gd name="T0" fmla="*/ 67 w 97"/>
                  <a:gd name="T1" fmla="*/ 5 h 102"/>
                  <a:gd name="T2" fmla="*/ 31 w 97"/>
                  <a:gd name="T3" fmla="*/ 5 h 102"/>
                  <a:gd name="T4" fmla="*/ 12 w 97"/>
                  <a:gd name="T5" fmla="*/ 57 h 102"/>
                  <a:gd name="T6" fmla="*/ 79 w 97"/>
                  <a:gd name="T7" fmla="*/ 62 h 102"/>
                  <a:gd name="T8" fmla="*/ 67 w 97"/>
                  <a:gd name="T9" fmla="*/ 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Freeform 241"/>
              <p:cNvSpPr/>
              <p:nvPr/>
            </p:nvSpPr>
            <p:spPr bwMode="auto">
              <a:xfrm>
                <a:off x="5173" y="1024"/>
                <a:ext cx="500" cy="96"/>
              </a:xfrm>
              <a:custGeom>
                <a:avLst/>
                <a:gdLst>
                  <a:gd name="T0" fmla="*/ 15 w 99"/>
                  <a:gd name="T1" fmla="*/ 0 h 19"/>
                  <a:gd name="T2" fmla="*/ 40 w 99"/>
                  <a:gd name="T3" fmla="*/ 15 h 19"/>
                  <a:gd name="T4" fmla="*/ 15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Freeform 242"/>
              <p:cNvSpPr/>
              <p:nvPr/>
            </p:nvSpPr>
            <p:spPr bwMode="auto">
              <a:xfrm>
                <a:off x="5339" y="1003"/>
                <a:ext cx="385" cy="237"/>
              </a:xfrm>
              <a:custGeom>
                <a:avLst/>
                <a:gdLst>
                  <a:gd name="T0" fmla="*/ 21 w 76"/>
                  <a:gd name="T1" fmla="*/ 37 h 47"/>
                  <a:gd name="T2" fmla="*/ 70 w 76"/>
                  <a:gd name="T3" fmla="*/ 17 h 47"/>
                  <a:gd name="T4" fmla="*/ 48 w 76"/>
                  <a:gd name="T5" fmla="*/ 3 h 47"/>
                  <a:gd name="T6" fmla="*/ 19 w 76"/>
                  <a:gd name="T7" fmla="*/ 32 h 47"/>
                  <a:gd name="T8" fmla="*/ 21 w 76"/>
                  <a:gd name="T9" fmla="*/ 3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Freeform 243"/>
              <p:cNvSpPr/>
              <p:nvPr/>
            </p:nvSpPr>
            <p:spPr bwMode="auto">
              <a:xfrm>
                <a:off x="5325" y="1201"/>
                <a:ext cx="415" cy="187"/>
              </a:xfrm>
              <a:custGeom>
                <a:avLst/>
                <a:gdLst>
                  <a:gd name="T0" fmla="*/ 72 w 82"/>
                  <a:gd name="T1" fmla="*/ 6 h 37"/>
                  <a:gd name="T2" fmla="*/ 24 w 82"/>
                  <a:gd name="T3" fmla="*/ 17 h 37"/>
                  <a:gd name="T4" fmla="*/ 17 w 82"/>
                  <a:gd name="T5" fmla="*/ 26 h 37"/>
                  <a:gd name="T6" fmla="*/ 76 w 82"/>
                  <a:gd name="T7" fmla="*/ 23 h 37"/>
                  <a:gd name="T8" fmla="*/ 82 w 82"/>
                  <a:gd name="T9" fmla="*/ 20 h 37"/>
                  <a:gd name="T10" fmla="*/ 82 w 82"/>
                  <a:gd name="T11" fmla="*/ 0 h 37"/>
                  <a:gd name="T12" fmla="*/ 72 w 82"/>
                  <a:gd name="T13" fmla="*/ 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Freeform 244"/>
              <p:cNvSpPr/>
              <p:nvPr/>
            </p:nvSpPr>
            <p:spPr bwMode="auto">
              <a:xfrm>
                <a:off x="5001" y="1378"/>
                <a:ext cx="699" cy="167"/>
              </a:xfrm>
              <a:custGeom>
                <a:avLst/>
                <a:gdLst>
                  <a:gd name="T0" fmla="*/ 21 w 138"/>
                  <a:gd name="T1" fmla="*/ 1 h 33"/>
                  <a:gd name="T2" fmla="*/ 8 w 138"/>
                  <a:gd name="T3" fmla="*/ 14 h 33"/>
                  <a:gd name="T4" fmla="*/ 57 w 138"/>
                  <a:gd name="T5" fmla="*/ 22 h 33"/>
                  <a:gd name="T6" fmla="*/ 117 w 138"/>
                  <a:gd name="T7" fmla="*/ 23 h 33"/>
                  <a:gd name="T8" fmla="*/ 114 w 138"/>
                  <a:gd name="T9" fmla="*/ 8 h 33"/>
                  <a:gd name="T10" fmla="*/ 82 w 138"/>
                  <a:gd name="T11" fmla="*/ 3 h 33"/>
                  <a:gd name="T12" fmla="*/ 21 w 138"/>
                  <a:gd name="T13" fmla="*/ 1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Freeform 245"/>
              <p:cNvSpPr/>
              <p:nvPr/>
            </p:nvSpPr>
            <p:spPr bwMode="auto">
              <a:xfrm>
                <a:off x="5078" y="1540"/>
                <a:ext cx="565" cy="146"/>
              </a:xfrm>
              <a:custGeom>
                <a:avLst/>
                <a:gdLst>
                  <a:gd name="T0" fmla="*/ 98 w 112"/>
                  <a:gd name="T1" fmla="*/ 19 h 29"/>
                  <a:gd name="T2" fmla="*/ 103 w 112"/>
                  <a:gd name="T3" fmla="*/ 4 h 29"/>
                  <a:gd name="T4" fmla="*/ 74 w 112"/>
                  <a:gd name="T5" fmla="*/ 10 h 29"/>
                  <a:gd name="T6" fmla="*/ 36 w 112"/>
                  <a:gd name="T7" fmla="*/ 6 h 29"/>
                  <a:gd name="T8" fmla="*/ 2 w 112"/>
                  <a:gd name="T9" fmla="*/ 4 h 29"/>
                  <a:gd name="T10" fmla="*/ 98 w 112"/>
                  <a:gd name="T11" fmla="*/ 19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Freeform 246"/>
              <p:cNvSpPr/>
              <p:nvPr/>
            </p:nvSpPr>
            <p:spPr bwMode="auto">
              <a:xfrm>
                <a:off x="5041" y="1657"/>
                <a:ext cx="581" cy="479"/>
              </a:xfrm>
              <a:custGeom>
                <a:avLst/>
                <a:gdLst>
                  <a:gd name="T0" fmla="*/ 3 w 115"/>
                  <a:gd name="T1" fmla="*/ 53 h 95"/>
                  <a:gd name="T2" fmla="*/ 26 w 115"/>
                  <a:gd name="T3" fmla="*/ 54 h 95"/>
                  <a:gd name="T4" fmla="*/ 50 w 115"/>
                  <a:gd name="T5" fmla="*/ 77 h 95"/>
                  <a:gd name="T6" fmla="*/ 59 w 115"/>
                  <a:gd name="T7" fmla="*/ 84 h 95"/>
                  <a:gd name="T8" fmla="*/ 81 w 115"/>
                  <a:gd name="T9" fmla="*/ 52 h 95"/>
                  <a:gd name="T10" fmla="*/ 111 w 115"/>
                  <a:gd name="T11" fmla="*/ 52 h 95"/>
                  <a:gd name="T12" fmla="*/ 79 w 115"/>
                  <a:gd name="T13" fmla="*/ 27 h 95"/>
                  <a:gd name="T14" fmla="*/ 37 w 115"/>
                  <a:gd name="T15" fmla="*/ 16 h 95"/>
                  <a:gd name="T16" fmla="*/ 12 w 115"/>
                  <a:gd name="T17" fmla="*/ 41 h 95"/>
                  <a:gd name="T18" fmla="*/ 3 w 115"/>
                  <a:gd name="T19" fmla="*/ 5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Freeform 247"/>
              <p:cNvSpPr/>
              <p:nvPr/>
            </p:nvSpPr>
            <p:spPr bwMode="auto">
              <a:xfrm>
                <a:off x="5420" y="1463"/>
                <a:ext cx="330" cy="854"/>
              </a:xfrm>
              <a:custGeom>
                <a:avLst/>
                <a:gdLst>
                  <a:gd name="T0" fmla="*/ 51 w 65"/>
                  <a:gd name="T1" fmla="*/ 40 h 169"/>
                  <a:gd name="T2" fmla="*/ 22 w 65"/>
                  <a:gd name="T3" fmla="*/ 49 h 169"/>
                  <a:gd name="T4" fmla="*/ 22 w 65"/>
                  <a:gd name="T5" fmla="*/ 59 h 169"/>
                  <a:gd name="T6" fmla="*/ 50 w 65"/>
                  <a:gd name="T7" fmla="*/ 90 h 169"/>
                  <a:gd name="T8" fmla="*/ 34 w 65"/>
                  <a:gd name="T9" fmla="*/ 118 h 169"/>
                  <a:gd name="T10" fmla="*/ 0 w 65"/>
                  <a:gd name="T11" fmla="*/ 148 h 169"/>
                  <a:gd name="T12" fmla="*/ 17 w 65"/>
                  <a:gd name="T13" fmla="*/ 155 h 169"/>
                  <a:gd name="T14" fmla="*/ 47 w 65"/>
                  <a:gd name="T15" fmla="*/ 166 h 169"/>
                  <a:gd name="T16" fmla="*/ 63 w 65"/>
                  <a:gd name="T17" fmla="*/ 162 h 169"/>
                  <a:gd name="T18" fmla="*/ 65 w 65"/>
                  <a:gd name="T19" fmla="*/ 0 h 169"/>
                  <a:gd name="T20" fmla="*/ 51 w 65"/>
                  <a:gd name="T21" fmla="*/ 40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2296"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p>
        </p:txBody>
      </p:sp>
      <p:sp>
        <p:nvSpPr>
          <p:cNvPr id="2297" name="Rectangle 249"/>
          <p:cNvSpPr>
            <a:spLocks noGrp="1" noRot="1"/>
          </p:cNvSpPr>
          <p:nvPr>
            <p:ph type="body"/>
          </p:nvPr>
        </p:nvSpPr>
        <p:spPr>
          <a:xfrm>
            <a:off x="609600" y="1600200"/>
            <a:ext cx="8153400" cy="4498975"/>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p:nvPr/>
        </p:nvGrpSpPr>
        <p:grpSpPr>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3" name="Freeform 4"/>
            <p:cNvSpPr>
              <a:spLocks noEditPoints="1"/>
            </p:cNvSpPr>
            <p:nvPr/>
          </p:nvSpPr>
          <p:spPr bwMode="auto">
            <a:xfrm>
              <a:off x="38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4" name="Freeform 5"/>
            <p:cNvSpPr>
              <a:spLocks noEditPoints="1"/>
            </p:cNvSpPr>
            <p:nvPr/>
          </p:nvSpPr>
          <p:spPr bwMode="auto">
            <a:xfrm>
              <a:off x="38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6" name="Freeform 147"/>
            <p:cNvSpPr/>
            <p:nvPr/>
          </p:nvSpPr>
          <p:spPr bwMode="auto">
            <a:xfrm>
              <a:off x="349" y="3304"/>
              <a:ext cx="20" cy="10"/>
            </a:xfrm>
            <a:custGeom>
              <a:avLst/>
              <a:gdLst>
                <a:gd name="T0" fmla="*/ 0 w 4"/>
                <a:gd name="T1" fmla="*/ 1 h 2"/>
                <a:gd name="T2" fmla="*/ 0 w 4"/>
                <a:gd name="T3" fmla="*/ 1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220" name="Group 148"/>
          <p:cNvGrpSpPr/>
          <p:nvPr/>
        </p:nvGrpSpPr>
        <p:grpSpPr>
          <a:xfrm>
            <a:off x="1066800" y="3444875"/>
            <a:ext cx="533400" cy="492125"/>
            <a:chOff x="96" y="2784"/>
            <a:chExt cx="1062" cy="981"/>
          </a:xfrm>
        </p:grpSpPr>
        <p:sp>
          <p:nvSpPr>
            <p:cNvPr id="1119" name="Freeform 149"/>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0" name="Freeform 150"/>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1" name="Freeform 151"/>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2" name="Freeform 152"/>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3" name="Freeform 153"/>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4" name="Freeform 154"/>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5" name="Freeform 155"/>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 name="Freeform 156"/>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 name="Freeform 157"/>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8" name="Freeform 158"/>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9" name="Freeform 159"/>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0" name="Freeform 160"/>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1" name="Freeform 161"/>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234" name="Group 162"/>
          <p:cNvGrpSpPr/>
          <p:nvPr/>
        </p:nvGrpSpPr>
        <p:grpSpPr>
          <a:xfrm>
            <a:off x="1066800" y="4552950"/>
            <a:ext cx="533400" cy="492125"/>
            <a:chOff x="96" y="2784"/>
            <a:chExt cx="1062" cy="981"/>
          </a:xfrm>
        </p:grpSpPr>
        <p:sp>
          <p:nvSpPr>
            <p:cNvPr id="1106" name="Freeform 163"/>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7" name="Freeform 164"/>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8" name="Freeform 165"/>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9" name="Freeform 166"/>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0" name="Freeform 167"/>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1" name="Freeform 168"/>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2" name="Freeform 169"/>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3" name="Freeform 170"/>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4" name="Freeform 171"/>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5" name="Freeform 172"/>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6" name="Freeform 173"/>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7" name="Freeform 174"/>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8" name="Freeform 175"/>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248" name="Group 176"/>
          <p:cNvGrpSpPr/>
          <p:nvPr/>
        </p:nvGrpSpPr>
        <p:grpSpPr>
          <a:xfrm>
            <a:off x="1066800" y="5562600"/>
            <a:ext cx="533400" cy="492125"/>
            <a:chOff x="96" y="2784"/>
            <a:chExt cx="1062" cy="981"/>
          </a:xfrm>
        </p:grpSpPr>
        <p:sp>
          <p:nvSpPr>
            <p:cNvPr id="1093" name="Freeform 177"/>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4" name="Freeform 178"/>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5" name="Freeform 179"/>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6" name="Freeform 180"/>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7" name="Freeform 181"/>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8" name="Freeform 182"/>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9" name="Freeform 183"/>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0" name="Freeform 184"/>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1" name="Freeform 185"/>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2" name="Freeform 186"/>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3" name="Freeform 187"/>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4" name="Freeform 188"/>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5" name="Freeform 189"/>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262" name="Group 190"/>
          <p:cNvGrpSpPr/>
          <p:nvPr/>
        </p:nvGrpSpPr>
        <p:grpSpPr>
          <a:xfrm>
            <a:off x="381000" y="3962400"/>
            <a:ext cx="533400" cy="492125"/>
            <a:chOff x="96" y="2784"/>
            <a:chExt cx="1062" cy="981"/>
          </a:xfrm>
        </p:grpSpPr>
        <p:sp>
          <p:nvSpPr>
            <p:cNvPr id="1080" name="Freeform 191"/>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1" name="Freeform 192"/>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2" name="Freeform 193"/>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3" name="Freeform 194"/>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4" name="Freeform 195"/>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5" name="Freeform 196"/>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6" name="Freeform 197"/>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7" name="Freeform 198"/>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8" name="Freeform 199"/>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9" name="Freeform 200"/>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0" name="Freeform 201"/>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1" name="Freeform 202"/>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2" name="Freeform 203"/>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276" name="Group 204"/>
          <p:cNvGrpSpPr/>
          <p:nvPr/>
        </p:nvGrpSpPr>
        <p:grpSpPr>
          <a:xfrm>
            <a:off x="381000" y="5070475"/>
            <a:ext cx="533400" cy="492125"/>
            <a:chOff x="96" y="2784"/>
            <a:chExt cx="1062" cy="981"/>
          </a:xfrm>
        </p:grpSpPr>
        <p:sp>
          <p:nvSpPr>
            <p:cNvPr id="1067" name="Freeform 205"/>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8" name="Freeform 206"/>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9" name="Freeform 207"/>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0" name="Freeform 208"/>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1" name="Freeform 209"/>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2" name="Freeform 210"/>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3" name="Freeform 211"/>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4" name="Freeform 212"/>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5" name="Freeform 213"/>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6" name="Freeform 214"/>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7" name="Freeform 215"/>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8" name="Freeform 216"/>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9" name="Freeform 217"/>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290" name="Group 218"/>
          <p:cNvGrpSpPr/>
          <p:nvPr/>
        </p:nvGrpSpPr>
        <p:grpSpPr>
          <a:xfrm>
            <a:off x="381000" y="6121400"/>
            <a:ext cx="533400" cy="492125"/>
            <a:chOff x="96" y="2784"/>
            <a:chExt cx="1062" cy="981"/>
          </a:xfrm>
        </p:grpSpPr>
        <p:sp>
          <p:nvSpPr>
            <p:cNvPr id="1054" name="Freeform 219"/>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Freeform 220"/>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Freeform 221"/>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Freeform 222"/>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Freeform 223"/>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Freeform 224"/>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Freeform 225"/>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Freeform 226"/>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Freeform 227"/>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Freeform 228"/>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4" name="Freeform 229"/>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5" name="Freeform 230"/>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6" name="Freeform 231"/>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304" name="Group 232"/>
          <p:cNvGrpSpPr/>
          <p:nvPr/>
        </p:nvGrpSpPr>
        <p:grpSpPr>
          <a:xfrm>
            <a:off x="6934200" y="-7937"/>
            <a:ext cx="2317750" cy="2063750"/>
            <a:chOff x="4080" y="-5"/>
            <a:chExt cx="1748" cy="1556"/>
          </a:xfrm>
        </p:grpSpPr>
        <p:sp>
          <p:nvSpPr>
            <p:cNvPr id="1039" name="Freeform 233"/>
            <p:cNvSpPr/>
            <p:nvPr/>
          </p:nvSpPr>
          <p:spPr bwMode="auto">
            <a:xfrm>
              <a:off x="4161" y="-5"/>
              <a:ext cx="1585" cy="1443"/>
            </a:xfrm>
            <a:custGeom>
              <a:avLst/>
              <a:gdLst>
                <a:gd name="T0" fmla="*/ 23 w 546"/>
                <a:gd name="T1" fmla="*/ 4 h 497"/>
                <a:gd name="T2" fmla="*/ 11 w 546"/>
                <a:gd name="T3" fmla="*/ 71 h 497"/>
                <a:gd name="T4" fmla="*/ 25 w 546"/>
                <a:gd name="T5" fmla="*/ 393 h 497"/>
                <a:gd name="T6" fmla="*/ 54 w 546"/>
                <a:gd name="T7" fmla="*/ 457 h 497"/>
                <a:gd name="T8" fmla="*/ 158 w 546"/>
                <a:gd name="T9" fmla="*/ 482 h 497"/>
                <a:gd name="T10" fmla="*/ 204 w 546"/>
                <a:gd name="T11" fmla="*/ 495 h 497"/>
                <a:gd name="T12" fmla="*/ 520 w 546"/>
                <a:gd name="T13" fmla="*/ 475 h 497"/>
                <a:gd name="T14" fmla="*/ 533 w 546"/>
                <a:gd name="T15" fmla="*/ 167 h 497"/>
                <a:gd name="T16" fmla="*/ 369 w 546"/>
                <a:gd name="T17" fmla="*/ 16 h 497"/>
                <a:gd name="T18" fmla="*/ 249 w 546"/>
                <a:gd name="T19" fmla="*/ 29 h 497"/>
                <a:gd name="T20" fmla="*/ 198 w 546"/>
                <a:gd name="T21" fmla="*/ 11 h 497"/>
                <a:gd name="T22" fmla="*/ 151 w 546"/>
                <a:gd name="T23" fmla="*/ 2 h 497"/>
                <a:gd name="T24" fmla="*/ 23 w 546"/>
                <a:gd name="T25" fmla="*/ 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306" name="Group 234"/>
            <p:cNvGrpSpPr/>
            <p:nvPr userDrawn="1"/>
          </p:nvGrpSpPr>
          <p:grpSpPr>
            <a:xfrm>
              <a:off x="4080" y="0"/>
              <a:ext cx="1748" cy="1551"/>
              <a:chOff x="2918" y="18"/>
              <a:chExt cx="2958" cy="2699"/>
            </a:xfrm>
          </p:grpSpPr>
          <p:sp>
            <p:nvSpPr>
              <p:cNvPr id="1041" name="Freeform 235"/>
              <p:cNvSpPr/>
              <p:nvPr/>
            </p:nvSpPr>
            <p:spPr bwMode="auto">
              <a:xfrm>
                <a:off x="3060" y="18"/>
                <a:ext cx="490" cy="187"/>
              </a:xfrm>
              <a:custGeom>
                <a:avLst/>
                <a:gdLst>
                  <a:gd name="T0" fmla="*/ 71 w 97"/>
                  <a:gd name="T1" fmla="*/ 25 h 37"/>
                  <a:gd name="T2" fmla="*/ 91 w 97"/>
                  <a:gd name="T3" fmla="*/ 20 h 37"/>
                  <a:gd name="T4" fmla="*/ 92 w 97"/>
                  <a:gd name="T5" fmla="*/ 17 h 37"/>
                  <a:gd name="T6" fmla="*/ 88 w 97"/>
                  <a:gd name="T7" fmla="*/ 0 h 37"/>
                  <a:gd name="T8" fmla="*/ 25 w 97"/>
                  <a:gd name="T9" fmla="*/ 0 h 37"/>
                  <a:gd name="T10" fmla="*/ 10 w 97"/>
                  <a:gd name="T11" fmla="*/ 22 h 37"/>
                  <a:gd name="T12" fmla="*/ 71 w 97"/>
                  <a:gd name="T13" fmla="*/ 2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Freeform 236"/>
              <p:cNvSpPr>
                <a:spLocks noEditPoints="1"/>
              </p:cNvSpPr>
              <p:nvPr/>
            </p:nvSpPr>
            <p:spPr bwMode="auto">
              <a:xfrm>
                <a:off x="2918" y="18"/>
                <a:ext cx="2958" cy="2699"/>
              </a:xfrm>
              <a:custGeom>
                <a:avLst/>
                <a:gdLst>
                  <a:gd name="T0" fmla="*/ 504 w 585"/>
                  <a:gd name="T1" fmla="*/ 1 h 534"/>
                  <a:gd name="T2" fmla="*/ 157 w 585"/>
                  <a:gd name="T3" fmla="*/ 0 h 534"/>
                  <a:gd name="T4" fmla="*/ 225 w 585"/>
                  <a:gd name="T5" fmla="*/ 21 h 534"/>
                  <a:gd name="T6" fmla="*/ 174 w 585"/>
                  <a:gd name="T7" fmla="*/ 39 h 534"/>
                  <a:gd name="T8" fmla="*/ 207 w 585"/>
                  <a:gd name="T9" fmla="*/ 71 h 534"/>
                  <a:gd name="T10" fmla="*/ 74 w 585"/>
                  <a:gd name="T11" fmla="*/ 60 h 534"/>
                  <a:gd name="T12" fmla="*/ 26 w 585"/>
                  <a:gd name="T13" fmla="*/ 63 h 534"/>
                  <a:gd name="T14" fmla="*/ 199 w 585"/>
                  <a:gd name="T15" fmla="*/ 487 h 534"/>
                  <a:gd name="T16" fmla="*/ 144 w 585"/>
                  <a:gd name="T17" fmla="*/ 341 h 534"/>
                  <a:gd name="T18" fmla="*/ 105 w 585"/>
                  <a:gd name="T19" fmla="*/ 376 h 534"/>
                  <a:gd name="T20" fmla="*/ 94 w 585"/>
                  <a:gd name="T21" fmla="*/ 435 h 534"/>
                  <a:gd name="T22" fmla="*/ 124 w 585"/>
                  <a:gd name="T23" fmla="*/ 265 h 534"/>
                  <a:gd name="T24" fmla="*/ 153 w 585"/>
                  <a:gd name="T25" fmla="*/ 228 h 534"/>
                  <a:gd name="T26" fmla="*/ 209 w 585"/>
                  <a:gd name="T27" fmla="*/ 237 h 534"/>
                  <a:gd name="T28" fmla="*/ 188 w 585"/>
                  <a:gd name="T29" fmla="*/ 306 h 534"/>
                  <a:gd name="T30" fmla="*/ 192 w 585"/>
                  <a:gd name="T31" fmla="*/ 395 h 534"/>
                  <a:gd name="T32" fmla="*/ 515 w 585"/>
                  <a:gd name="T33" fmla="*/ 483 h 534"/>
                  <a:gd name="T34" fmla="*/ 454 w 585"/>
                  <a:gd name="T35" fmla="*/ 427 h 534"/>
                  <a:gd name="T36" fmla="*/ 425 w 585"/>
                  <a:gd name="T37" fmla="*/ 345 h 534"/>
                  <a:gd name="T38" fmla="*/ 396 w 585"/>
                  <a:gd name="T39" fmla="*/ 270 h 534"/>
                  <a:gd name="T40" fmla="*/ 460 w 585"/>
                  <a:gd name="T41" fmla="*/ 256 h 534"/>
                  <a:gd name="T42" fmla="*/ 407 w 585"/>
                  <a:gd name="T43" fmla="*/ 223 h 534"/>
                  <a:gd name="T44" fmla="*/ 439 w 585"/>
                  <a:gd name="T45" fmla="*/ 226 h 534"/>
                  <a:gd name="T46" fmla="*/ 438 w 585"/>
                  <a:gd name="T47" fmla="*/ 209 h 534"/>
                  <a:gd name="T48" fmla="*/ 376 w 585"/>
                  <a:gd name="T49" fmla="*/ 211 h 534"/>
                  <a:gd name="T50" fmla="*/ 357 w 585"/>
                  <a:gd name="T51" fmla="*/ 343 h 534"/>
                  <a:gd name="T52" fmla="*/ 347 w 585"/>
                  <a:gd name="T53" fmla="*/ 230 h 534"/>
                  <a:gd name="T54" fmla="*/ 331 w 585"/>
                  <a:gd name="T55" fmla="*/ 182 h 534"/>
                  <a:gd name="T56" fmla="*/ 347 w 585"/>
                  <a:gd name="T57" fmla="*/ 136 h 534"/>
                  <a:gd name="T58" fmla="*/ 339 w 585"/>
                  <a:gd name="T59" fmla="*/ 99 h 534"/>
                  <a:gd name="T60" fmla="*/ 331 w 585"/>
                  <a:gd name="T61" fmla="*/ 62 h 534"/>
                  <a:gd name="T62" fmla="*/ 369 w 585"/>
                  <a:gd name="T63" fmla="*/ 103 h 534"/>
                  <a:gd name="T64" fmla="*/ 415 w 585"/>
                  <a:gd name="T65" fmla="*/ 47 h 534"/>
                  <a:gd name="T66" fmla="*/ 409 w 585"/>
                  <a:gd name="T67" fmla="*/ 95 h 534"/>
                  <a:gd name="T68" fmla="*/ 401 w 585"/>
                  <a:gd name="T69" fmla="*/ 130 h 534"/>
                  <a:gd name="T70" fmla="*/ 401 w 585"/>
                  <a:gd name="T71" fmla="*/ 181 h 534"/>
                  <a:gd name="T72" fmla="*/ 558 w 585"/>
                  <a:gd name="T73" fmla="*/ 181 h 534"/>
                  <a:gd name="T74" fmla="*/ 554 w 585"/>
                  <a:gd name="T75" fmla="*/ 76 h 534"/>
                  <a:gd name="T76" fmla="*/ 249 w 585"/>
                  <a:gd name="T77" fmla="*/ 69 h 534"/>
                  <a:gd name="T78" fmla="*/ 293 w 585"/>
                  <a:gd name="T79" fmla="*/ 93 h 534"/>
                  <a:gd name="T80" fmla="*/ 171 w 585"/>
                  <a:gd name="T81" fmla="*/ 195 h 534"/>
                  <a:gd name="T82" fmla="*/ 69 w 585"/>
                  <a:gd name="T83" fmla="*/ 98 h 534"/>
                  <a:gd name="T84" fmla="*/ 191 w 585"/>
                  <a:gd name="T85" fmla="*/ 106 h 534"/>
                  <a:gd name="T86" fmla="*/ 220 w 585"/>
                  <a:gd name="T87" fmla="*/ 105 h 534"/>
                  <a:gd name="T88" fmla="*/ 302 w 585"/>
                  <a:gd name="T89" fmla="*/ 121 h 534"/>
                  <a:gd name="T90" fmla="*/ 276 w 585"/>
                  <a:gd name="T91" fmla="*/ 256 h 534"/>
                  <a:gd name="T92" fmla="*/ 260 w 585"/>
                  <a:gd name="T93" fmla="*/ 137 h 534"/>
                  <a:gd name="T94" fmla="*/ 171 w 585"/>
                  <a:gd name="T95" fmla="*/ 195 h 534"/>
                  <a:gd name="T96" fmla="*/ 223 w 585"/>
                  <a:gd name="T97" fmla="*/ 225 h 534"/>
                  <a:gd name="T98" fmla="*/ 247 w 585"/>
                  <a:gd name="T99" fmla="*/ 158 h 534"/>
                  <a:gd name="T100" fmla="*/ 326 w 585"/>
                  <a:gd name="T101" fmla="*/ 292 h 534"/>
                  <a:gd name="T102" fmla="*/ 215 w 585"/>
                  <a:gd name="T103" fmla="*/ 321 h 534"/>
                  <a:gd name="T104" fmla="*/ 309 w 585"/>
                  <a:gd name="T105" fmla="*/ 277 h 534"/>
                  <a:gd name="T106" fmla="*/ 318 w 585"/>
                  <a:gd name="T107" fmla="*/ 133 h 534"/>
                  <a:gd name="T108" fmla="*/ 313 w 585"/>
                  <a:gd name="T109" fmla="*/ 213 h 534"/>
                  <a:gd name="T110" fmla="*/ 299 w 585"/>
                  <a:gd name="T111" fmla="*/ 144 h 534"/>
                  <a:gd name="T112" fmla="*/ 507 w 585"/>
                  <a:gd name="T113" fmla="*/ 179 h 534"/>
                  <a:gd name="T114" fmla="*/ 461 w 585"/>
                  <a:gd name="T115" fmla="*/ 162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3" name="Freeform 237"/>
              <p:cNvSpPr/>
              <p:nvPr/>
            </p:nvSpPr>
            <p:spPr bwMode="auto">
              <a:xfrm>
                <a:off x="3621" y="1286"/>
                <a:ext cx="237" cy="283"/>
              </a:xfrm>
              <a:custGeom>
                <a:avLst/>
                <a:gdLst>
                  <a:gd name="T0" fmla="*/ 40 w 47"/>
                  <a:gd name="T1" fmla="*/ 15 h 56"/>
                  <a:gd name="T2" fmla="*/ 27 w 47"/>
                  <a:gd name="T3" fmla="*/ 56 h 56"/>
                  <a:gd name="T4" fmla="*/ 40 w 47"/>
                  <a:gd name="T5" fmla="*/ 15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Freeform 238"/>
              <p:cNvSpPr/>
              <p:nvPr/>
            </p:nvSpPr>
            <p:spPr bwMode="auto">
              <a:xfrm>
                <a:off x="3402" y="1403"/>
                <a:ext cx="209" cy="379"/>
              </a:xfrm>
              <a:custGeom>
                <a:avLst/>
                <a:gdLst>
                  <a:gd name="T0" fmla="*/ 19 w 41"/>
                  <a:gd name="T1" fmla="*/ 27 h 75"/>
                  <a:gd name="T2" fmla="*/ 12 w 41"/>
                  <a:gd name="T3" fmla="*/ 69 h 75"/>
                  <a:gd name="T4" fmla="*/ 40 w 41"/>
                  <a:gd name="T5" fmla="*/ 45 h 75"/>
                  <a:gd name="T6" fmla="*/ 37 w 41"/>
                  <a:gd name="T7" fmla="*/ 24 h 75"/>
                  <a:gd name="T8" fmla="*/ 19 w 41"/>
                  <a:gd name="T9" fmla="*/ 2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5" name="Freeform 239"/>
              <p:cNvSpPr/>
              <p:nvPr/>
            </p:nvSpPr>
            <p:spPr bwMode="auto">
              <a:xfrm>
                <a:off x="3273" y="645"/>
                <a:ext cx="683" cy="319"/>
              </a:xfrm>
              <a:custGeom>
                <a:avLst/>
                <a:gdLst>
                  <a:gd name="T0" fmla="*/ 112 w 135"/>
                  <a:gd name="T1" fmla="*/ 4 h 63"/>
                  <a:gd name="T2" fmla="*/ 24 w 135"/>
                  <a:gd name="T3" fmla="*/ 4 h 63"/>
                  <a:gd name="T4" fmla="*/ 2 w 135"/>
                  <a:gd name="T5" fmla="*/ 25 h 63"/>
                  <a:gd name="T6" fmla="*/ 60 w 135"/>
                  <a:gd name="T7" fmla="*/ 58 h 63"/>
                  <a:gd name="T8" fmla="*/ 96 w 135"/>
                  <a:gd name="T9" fmla="*/ 54 h 63"/>
                  <a:gd name="T10" fmla="*/ 113 w 135"/>
                  <a:gd name="T11" fmla="*/ 53 h 63"/>
                  <a:gd name="T12" fmla="*/ 112 w 135"/>
                  <a:gd name="T13" fmla="*/ 4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Freeform 240"/>
              <p:cNvSpPr/>
              <p:nvPr/>
            </p:nvSpPr>
            <p:spPr bwMode="auto">
              <a:xfrm>
                <a:off x="4046" y="1544"/>
                <a:ext cx="490" cy="517"/>
              </a:xfrm>
              <a:custGeom>
                <a:avLst/>
                <a:gdLst>
                  <a:gd name="T0" fmla="*/ 67 w 97"/>
                  <a:gd name="T1" fmla="*/ 5 h 102"/>
                  <a:gd name="T2" fmla="*/ 31 w 97"/>
                  <a:gd name="T3" fmla="*/ 5 h 102"/>
                  <a:gd name="T4" fmla="*/ 12 w 97"/>
                  <a:gd name="T5" fmla="*/ 57 h 102"/>
                  <a:gd name="T6" fmla="*/ 79 w 97"/>
                  <a:gd name="T7" fmla="*/ 62 h 102"/>
                  <a:gd name="T8" fmla="*/ 67 w 97"/>
                  <a:gd name="T9" fmla="*/ 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Freeform 241"/>
              <p:cNvSpPr/>
              <p:nvPr/>
            </p:nvSpPr>
            <p:spPr bwMode="auto">
              <a:xfrm>
                <a:off x="5173" y="1024"/>
                <a:ext cx="500" cy="96"/>
              </a:xfrm>
              <a:custGeom>
                <a:avLst/>
                <a:gdLst>
                  <a:gd name="T0" fmla="*/ 15 w 99"/>
                  <a:gd name="T1" fmla="*/ 0 h 19"/>
                  <a:gd name="T2" fmla="*/ 40 w 99"/>
                  <a:gd name="T3" fmla="*/ 15 h 19"/>
                  <a:gd name="T4" fmla="*/ 15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Freeform 242"/>
              <p:cNvSpPr/>
              <p:nvPr/>
            </p:nvSpPr>
            <p:spPr bwMode="auto">
              <a:xfrm>
                <a:off x="5339" y="1003"/>
                <a:ext cx="385" cy="237"/>
              </a:xfrm>
              <a:custGeom>
                <a:avLst/>
                <a:gdLst>
                  <a:gd name="T0" fmla="*/ 21 w 76"/>
                  <a:gd name="T1" fmla="*/ 37 h 47"/>
                  <a:gd name="T2" fmla="*/ 70 w 76"/>
                  <a:gd name="T3" fmla="*/ 17 h 47"/>
                  <a:gd name="T4" fmla="*/ 48 w 76"/>
                  <a:gd name="T5" fmla="*/ 3 h 47"/>
                  <a:gd name="T6" fmla="*/ 19 w 76"/>
                  <a:gd name="T7" fmla="*/ 32 h 47"/>
                  <a:gd name="T8" fmla="*/ 21 w 76"/>
                  <a:gd name="T9" fmla="*/ 3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Freeform 243"/>
              <p:cNvSpPr/>
              <p:nvPr/>
            </p:nvSpPr>
            <p:spPr bwMode="auto">
              <a:xfrm>
                <a:off x="5325" y="1201"/>
                <a:ext cx="415" cy="187"/>
              </a:xfrm>
              <a:custGeom>
                <a:avLst/>
                <a:gdLst>
                  <a:gd name="T0" fmla="*/ 72 w 82"/>
                  <a:gd name="T1" fmla="*/ 6 h 37"/>
                  <a:gd name="T2" fmla="*/ 24 w 82"/>
                  <a:gd name="T3" fmla="*/ 17 h 37"/>
                  <a:gd name="T4" fmla="*/ 17 w 82"/>
                  <a:gd name="T5" fmla="*/ 26 h 37"/>
                  <a:gd name="T6" fmla="*/ 76 w 82"/>
                  <a:gd name="T7" fmla="*/ 23 h 37"/>
                  <a:gd name="T8" fmla="*/ 82 w 82"/>
                  <a:gd name="T9" fmla="*/ 20 h 37"/>
                  <a:gd name="T10" fmla="*/ 82 w 82"/>
                  <a:gd name="T11" fmla="*/ 0 h 37"/>
                  <a:gd name="T12" fmla="*/ 72 w 82"/>
                  <a:gd name="T13" fmla="*/ 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Freeform 244"/>
              <p:cNvSpPr/>
              <p:nvPr/>
            </p:nvSpPr>
            <p:spPr bwMode="auto">
              <a:xfrm>
                <a:off x="5001" y="1378"/>
                <a:ext cx="699" cy="167"/>
              </a:xfrm>
              <a:custGeom>
                <a:avLst/>
                <a:gdLst>
                  <a:gd name="T0" fmla="*/ 21 w 138"/>
                  <a:gd name="T1" fmla="*/ 1 h 33"/>
                  <a:gd name="T2" fmla="*/ 8 w 138"/>
                  <a:gd name="T3" fmla="*/ 14 h 33"/>
                  <a:gd name="T4" fmla="*/ 57 w 138"/>
                  <a:gd name="T5" fmla="*/ 22 h 33"/>
                  <a:gd name="T6" fmla="*/ 117 w 138"/>
                  <a:gd name="T7" fmla="*/ 23 h 33"/>
                  <a:gd name="T8" fmla="*/ 114 w 138"/>
                  <a:gd name="T9" fmla="*/ 8 h 33"/>
                  <a:gd name="T10" fmla="*/ 82 w 138"/>
                  <a:gd name="T11" fmla="*/ 3 h 33"/>
                  <a:gd name="T12" fmla="*/ 21 w 138"/>
                  <a:gd name="T13" fmla="*/ 1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Freeform 245"/>
              <p:cNvSpPr/>
              <p:nvPr/>
            </p:nvSpPr>
            <p:spPr bwMode="auto">
              <a:xfrm>
                <a:off x="5078" y="1540"/>
                <a:ext cx="565" cy="146"/>
              </a:xfrm>
              <a:custGeom>
                <a:avLst/>
                <a:gdLst>
                  <a:gd name="T0" fmla="*/ 98 w 112"/>
                  <a:gd name="T1" fmla="*/ 19 h 29"/>
                  <a:gd name="T2" fmla="*/ 103 w 112"/>
                  <a:gd name="T3" fmla="*/ 4 h 29"/>
                  <a:gd name="T4" fmla="*/ 74 w 112"/>
                  <a:gd name="T5" fmla="*/ 10 h 29"/>
                  <a:gd name="T6" fmla="*/ 36 w 112"/>
                  <a:gd name="T7" fmla="*/ 6 h 29"/>
                  <a:gd name="T8" fmla="*/ 2 w 112"/>
                  <a:gd name="T9" fmla="*/ 4 h 29"/>
                  <a:gd name="T10" fmla="*/ 98 w 112"/>
                  <a:gd name="T11" fmla="*/ 19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Freeform 246"/>
              <p:cNvSpPr/>
              <p:nvPr/>
            </p:nvSpPr>
            <p:spPr bwMode="auto">
              <a:xfrm>
                <a:off x="5041" y="1657"/>
                <a:ext cx="581" cy="479"/>
              </a:xfrm>
              <a:custGeom>
                <a:avLst/>
                <a:gdLst>
                  <a:gd name="T0" fmla="*/ 3 w 115"/>
                  <a:gd name="T1" fmla="*/ 53 h 95"/>
                  <a:gd name="T2" fmla="*/ 26 w 115"/>
                  <a:gd name="T3" fmla="*/ 54 h 95"/>
                  <a:gd name="T4" fmla="*/ 50 w 115"/>
                  <a:gd name="T5" fmla="*/ 77 h 95"/>
                  <a:gd name="T6" fmla="*/ 59 w 115"/>
                  <a:gd name="T7" fmla="*/ 84 h 95"/>
                  <a:gd name="T8" fmla="*/ 81 w 115"/>
                  <a:gd name="T9" fmla="*/ 52 h 95"/>
                  <a:gd name="T10" fmla="*/ 111 w 115"/>
                  <a:gd name="T11" fmla="*/ 52 h 95"/>
                  <a:gd name="T12" fmla="*/ 79 w 115"/>
                  <a:gd name="T13" fmla="*/ 27 h 95"/>
                  <a:gd name="T14" fmla="*/ 37 w 115"/>
                  <a:gd name="T15" fmla="*/ 16 h 95"/>
                  <a:gd name="T16" fmla="*/ 12 w 115"/>
                  <a:gd name="T17" fmla="*/ 41 h 95"/>
                  <a:gd name="T18" fmla="*/ 3 w 115"/>
                  <a:gd name="T19" fmla="*/ 5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Freeform 247"/>
              <p:cNvSpPr/>
              <p:nvPr/>
            </p:nvSpPr>
            <p:spPr bwMode="auto">
              <a:xfrm>
                <a:off x="5420" y="1463"/>
                <a:ext cx="330" cy="854"/>
              </a:xfrm>
              <a:custGeom>
                <a:avLst/>
                <a:gdLst>
                  <a:gd name="T0" fmla="*/ 51 w 65"/>
                  <a:gd name="T1" fmla="*/ 40 h 169"/>
                  <a:gd name="T2" fmla="*/ 22 w 65"/>
                  <a:gd name="T3" fmla="*/ 49 h 169"/>
                  <a:gd name="T4" fmla="*/ 22 w 65"/>
                  <a:gd name="T5" fmla="*/ 59 h 169"/>
                  <a:gd name="T6" fmla="*/ 50 w 65"/>
                  <a:gd name="T7" fmla="*/ 90 h 169"/>
                  <a:gd name="T8" fmla="*/ 34 w 65"/>
                  <a:gd name="T9" fmla="*/ 118 h 169"/>
                  <a:gd name="T10" fmla="*/ 0 w 65"/>
                  <a:gd name="T11" fmla="*/ 148 h 169"/>
                  <a:gd name="T12" fmla="*/ 17 w 65"/>
                  <a:gd name="T13" fmla="*/ 155 h 169"/>
                  <a:gd name="T14" fmla="*/ 47 w 65"/>
                  <a:gd name="T15" fmla="*/ 166 h 169"/>
                  <a:gd name="T16" fmla="*/ 63 w 65"/>
                  <a:gd name="T17" fmla="*/ 162 h 169"/>
                  <a:gd name="T18" fmla="*/ 65 w 65"/>
                  <a:gd name="T19" fmla="*/ 0 h 169"/>
                  <a:gd name="T20" fmla="*/ 51 w 65"/>
                  <a:gd name="T21" fmla="*/ 40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3320"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p>
        </p:txBody>
      </p:sp>
      <p:sp>
        <p:nvSpPr>
          <p:cNvPr id="3321" name="Rectangle 249"/>
          <p:cNvSpPr>
            <a:spLocks noGrp="1" noRot="1"/>
          </p:cNvSpPr>
          <p:nvPr>
            <p:ph type="body"/>
          </p:nvPr>
        </p:nvSpPr>
        <p:spPr>
          <a:xfrm>
            <a:off x="609600" y="1600200"/>
            <a:ext cx="8153400" cy="4498975"/>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3" name="Freeform 4"/>
            <p:cNvSpPr>
              <a:spLocks noEditPoints="1"/>
            </p:cNvSpPr>
            <p:nvPr/>
          </p:nvSpPr>
          <p:spPr bwMode="auto">
            <a:xfrm>
              <a:off x="38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4" name="Freeform 5"/>
            <p:cNvSpPr>
              <a:spLocks noEditPoints="1"/>
            </p:cNvSpPr>
            <p:nvPr/>
          </p:nvSpPr>
          <p:spPr bwMode="auto">
            <a:xfrm>
              <a:off x="38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20 h 60"/>
                <a:gd name="T4" fmla="*/ 4 w 4"/>
                <a:gd name="T5" fmla="*/ 20 h 60"/>
                <a:gd name="T6" fmla="*/ 4 w 4"/>
                <a:gd name="T7" fmla="*/ 0 h 60"/>
                <a:gd name="T8" fmla="*/ 0 w 4"/>
                <a:gd name="T9" fmla="*/ 0 h 60"/>
                <a:gd name="T10" fmla="*/ 0 w 4"/>
                <a:gd name="T11" fmla="*/ 40 h 60"/>
                <a:gd name="T12" fmla="*/ 0 w 4"/>
                <a:gd name="T13" fmla="*/ 60 h 60"/>
                <a:gd name="T14" fmla="*/ 4 w 4"/>
                <a:gd name="T15" fmla="*/ 60 h 60"/>
                <a:gd name="T16" fmla="*/ 4 w 4"/>
                <a:gd name="T17" fmla="*/ 40 h 60"/>
                <a:gd name="T18" fmla="*/ 0 w 4"/>
                <a:gd name="T19" fmla="*/ 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6" name="Freeform 147"/>
            <p:cNvSpPr/>
            <p:nvPr/>
          </p:nvSpPr>
          <p:spPr bwMode="auto">
            <a:xfrm>
              <a:off x="349" y="3304"/>
              <a:ext cx="20" cy="10"/>
            </a:xfrm>
            <a:custGeom>
              <a:avLst/>
              <a:gdLst>
                <a:gd name="T0" fmla="*/ 0 w 4"/>
                <a:gd name="T1" fmla="*/ 1 h 2"/>
                <a:gd name="T2" fmla="*/ 0 w 4"/>
                <a:gd name="T3" fmla="*/ 1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196" name="Group 148"/>
          <p:cNvGrpSpPr/>
          <p:nvPr/>
        </p:nvGrpSpPr>
        <p:grpSpPr>
          <a:xfrm>
            <a:off x="1066800" y="3444875"/>
            <a:ext cx="533400" cy="492125"/>
            <a:chOff x="96" y="2784"/>
            <a:chExt cx="1062" cy="981"/>
          </a:xfrm>
        </p:grpSpPr>
        <p:sp>
          <p:nvSpPr>
            <p:cNvPr id="1119" name="Freeform 149"/>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0" name="Freeform 150"/>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1" name="Freeform 151"/>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2" name="Freeform 152"/>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3" name="Freeform 153"/>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4" name="Freeform 154"/>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5" name="Freeform 155"/>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 name="Freeform 156"/>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 name="Freeform 157"/>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8" name="Freeform 158"/>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9" name="Freeform 159"/>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0" name="Freeform 160"/>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1" name="Freeform 161"/>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210" name="Group 162"/>
          <p:cNvGrpSpPr/>
          <p:nvPr/>
        </p:nvGrpSpPr>
        <p:grpSpPr>
          <a:xfrm>
            <a:off x="1066800" y="4552950"/>
            <a:ext cx="533400" cy="492125"/>
            <a:chOff x="96" y="2784"/>
            <a:chExt cx="1062" cy="981"/>
          </a:xfrm>
        </p:grpSpPr>
        <p:sp>
          <p:nvSpPr>
            <p:cNvPr id="1106" name="Freeform 163"/>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7" name="Freeform 164"/>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8" name="Freeform 165"/>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9" name="Freeform 166"/>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0" name="Freeform 167"/>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1" name="Freeform 168"/>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2" name="Freeform 169"/>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3" name="Freeform 170"/>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4" name="Freeform 171"/>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5" name="Freeform 172"/>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6" name="Freeform 173"/>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7" name="Freeform 174"/>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8" name="Freeform 175"/>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224" name="Group 176"/>
          <p:cNvGrpSpPr/>
          <p:nvPr/>
        </p:nvGrpSpPr>
        <p:grpSpPr>
          <a:xfrm>
            <a:off x="1066800" y="5562600"/>
            <a:ext cx="533400" cy="492125"/>
            <a:chOff x="96" y="2784"/>
            <a:chExt cx="1062" cy="981"/>
          </a:xfrm>
        </p:grpSpPr>
        <p:sp>
          <p:nvSpPr>
            <p:cNvPr id="1093" name="Freeform 177"/>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4" name="Freeform 178"/>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5" name="Freeform 179"/>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6" name="Freeform 180"/>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7" name="Freeform 181"/>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8" name="Freeform 182"/>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9" name="Freeform 183"/>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0" name="Freeform 184"/>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1" name="Freeform 185"/>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2" name="Freeform 186"/>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3" name="Freeform 187"/>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4" name="Freeform 188"/>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5" name="Freeform 189"/>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238" name="Group 190"/>
          <p:cNvGrpSpPr/>
          <p:nvPr/>
        </p:nvGrpSpPr>
        <p:grpSpPr>
          <a:xfrm>
            <a:off x="381000" y="3962400"/>
            <a:ext cx="533400" cy="492125"/>
            <a:chOff x="96" y="2784"/>
            <a:chExt cx="1062" cy="981"/>
          </a:xfrm>
        </p:grpSpPr>
        <p:sp>
          <p:nvSpPr>
            <p:cNvPr id="1080" name="Freeform 191"/>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1" name="Freeform 192"/>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2" name="Freeform 193"/>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3" name="Freeform 194"/>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4" name="Freeform 195"/>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5" name="Freeform 196"/>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6" name="Freeform 197"/>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7" name="Freeform 198"/>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8" name="Freeform 199"/>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9" name="Freeform 200"/>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0" name="Freeform 201"/>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1" name="Freeform 202"/>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2" name="Freeform 203"/>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252" name="Group 204"/>
          <p:cNvGrpSpPr/>
          <p:nvPr/>
        </p:nvGrpSpPr>
        <p:grpSpPr>
          <a:xfrm>
            <a:off x="381000" y="5070475"/>
            <a:ext cx="533400" cy="492125"/>
            <a:chOff x="96" y="2784"/>
            <a:chExt cx="1062" cy="981"/>
          </a:xfrm>
        </p:grpSpPr>
        <p:sp>
          <p:nvSpPr>
            <p:cNvPr id="1067" name="Freeform 205"/>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8" name="Freeform 206"/>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9" name="Freeform 207"/>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0" name="Freeform 208"/>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1" name="Freeform 209"/>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2" name="Freeform 210"/>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3" name="Freeform 211"/>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4" name="Freeform 212"/>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5" name="Freeform 213"/>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6" name="Freeform 214"/>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7" name="Freeform 215"/>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8" name="Freeform 216"/>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9" name="Freeform 217"/>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266" name="Group 218"/>
          <p:cNvGrpSpPr/>
          <p:nvPr/>
        </p:nvGrpSpPr>
        <p:grpSpPr>
          <a:xfrm>
            <a:off x="381000" y="6121400"/>
            <a:ext cx="533400" cy="492125"/>
            <a:chOff x="96" y="2784"/>
            <a:chExt cx="1062" cy="981"/>
          </a:xfrm>
        </p:grpSpPr>
        <p:sp>
          <p:nvSpPr>
            <p:cNvPr id="1054" name="Freeform 219"/>
            <p:cNvSpPr/>
            <p:nvPr/>
          </p:nvSpPr>
          <p:spPr bwMode="auto">
            <a:xfrm>
              <a:off x="121" y="2784"/>
              <a:ext cx="205" cy="82"/>
            </a:xfrm>
            <a:custGeom>
              <a:avLst/>
              <a:gdLst>
                <a:gd name="T0" fmla="*/ 30 w 41"/>
                <a:gd name="T1" fmla="*/ 12 h 16"/>
                <a:gd name="T2" fmla="*/ 37 w 41"/>
                <a:gd name="T3" fmla="*/ 10 h 16"/>
                <a:gd name="T4" fmla="*/ 38 w 41"/>
                <a:gd name="T5" fmla="*/ 9 h 16"/>
                <a:gd name="T6" fmla="*/ 31 w 41"/>
                <a:gd name="T7" fmla="*/ 1 h 16"/>
                <a:gd name="T8" fmla="*/ 8 w 41"/>
                <a:gd name="T9" fmla="*/ 11 h 16"/>
                <a:gd name="T10" fmla="*/ 30 w 41"/>
                <a:gd name="T11" fmla="*/ 1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Freeform 220"/>
            <p:cNvSpPr>
              <a:spLocks noEditPoints="1"/>
            </p:cNvSpPr>
            <p:nvPr/>
          </p:nvSpPr>
          <p:spPr bwMode="auto">
            <a:xfrm>
              <a:off x="96" y="2790"/>
              <a:ext cx="1062" cy="975"/>
            </a:xfrm>
            <a:custGeom>
              <a:avLst/>
              <a:gdLst>
                <a:gd name="T0" fmla="*/ 163 w 210"/>
                <a:gd name="T1" fmla="*/ 155 h 193"/>
                <a:gd name="T2" fmla="*/ 152 w 210"/>
                <a:gd name="T3" fmla="*/ 125 h 193"/>
                <a:gd name="T4" fmla="*/ 142 w 210"/>
                <a:gd name="T5" fmla="*/ 99 h 193"/>
                <a:gd name="T6" fmla="*/ 165 w 210"/>
                <a:gd name="T7" fmla="*/ 93 h 193"/>
                <a:gd name="T8" fmla="*/ 146 w 210"/>
                <a:gd name="T9" fmla="*/ 82 h 193"/>
                <a:gd name="T10" fmla="*/ 157 w 210"/>
                <a:gd name="T11" fmla="*/ 83 h 193"/>
                <a:gd name="T12" fmla="*/ 157 w 210"/>
                <a:gd name="T13" fmla="*/ 77 h 193"/>
                <a:gd name="T14" fmla="*/ 135 w 210"/>
                <a:gd name="T15" fmla="*/ 78 h 193"/>
                <a:gd name="T16" fmla="*/ 128 w 210"/>
                <a:gd name="T17" fmla="*/ 125 h 193"/>
                <a:gd name="T18" fmla="*/ 124 w 210"/>
                <a:gd name="T19" fmla="*/ 84 h 193"/>
                <a:gd name="T20" fmla="*/ 118 w 210"/>
                <a:gd name="T21" fmla="*/ 67 h 193"/>
                <a:gd name="T22" fmla="*/ 124 w 210"/>
                <a:gd name="T23" fmla="*/ 51 h 193"/>
                <a:gd name="T24" fmla="*/ 121 w 210"/>
                <a:gd name="T25" fmla="*/ 37 h 193"/>
                <a:gd name="T26" fmla="*/ 119 w 210"/>
                <a:gd name="T27" fmla="*/ 24 h 193"/>
                <a:gd name="T28" fmla="*/ 132 w 210"/>
                <a:gd name="T29" fmla="*/ 39 h 193"/>
                <a:gd name="T30" fmla="*/ 149 w 210"/>
                <a:gd name="T31" fmla="*/ 18 h 193"/>
                <a:gd name="T32" fmla="*/ 147 w 210"/>
                <a:gd name="T33" fmla="*/ 36 h 193"/>
                <a:gd name="T34" fmla="*/ 143 w 210"/>
                <a:gd name="T35" fmla="*/ 48 h 193"/>
                <a:gd name="T36" fmla="*/ 144 w 210"/>
                <a:gd name="T37" fmla="*/ 67 h 193"/>
                <a:gd name="T38" fmla="*/ 199 w 210"/>
                <a:gd name="T39" fmla="*/ 29 h 193"/>
                <a:gd name="T40" fmla="*/ 90 w 210"/>
                <a:gd name="T41" fmla="*/ 1 h 193"/>
                <a:gd name="T42" fmla="*/ 56 w 210"/>
                <a:gd name="T43" fmla="*/ 8 h 193"/>
                <a:gd name="T44" fmla="*/ 85 w 210"/>
                <a:gd name="T45" fmla="*/ 12 h 193"/>
                <a:gd name="T46" fmla="*/ 60 w 210"/>
                <a:gd name="T47" fmla="*/ 22 h 193"/>
                <a:gd name="T48" fmla="*/ 58 w 210"/>
                <a:gd name="T49" fmla="*/ 29 h 193"/>
                <a:gd name="T50" fmla="*/ 38 w 210"/>
                <a:gd name="T51" fmla="*/ 17 h 193"/>
                <a:gd name="T52" fmla="*/ 13 w 210"/>
                <a:gd name="T53" fmla="*/ 115 h 193"/>
                <a:gd name="T54" fmla="*/ 61 w 210"/>
                <a:gd name="T55" fmla="*/ 146 h 193"/>
                <a:gd name="T56" fmla="*/ 45 w 210"/>
                <a:gd name="T57" fmla="*/ 133 h 193"/>
                <a:gd name="T58" fmla="*/ 35 w 210"/>
                <a:gd name="T59" fmla="*/ 145 h 193"/>
                <a:gd name="T60" fmla="*/ 32 w 210"/>
                <a:gd name="T61" fmla="*/ 128 h 193"/>
                <a:gd name="T62" fmla="*/ 46 w 210"/>
                <a:gd name="T63" fmla="*/ 86 h 193"/>
                <a:gd name="T64" fmla="*/ 67 w 210"/>
                <a:gd name="T65" fmla="*/ 83 h 193"/>
                <a:gd name="T66" fmla="*/ 71 w 210"/>
                <a:gd name="T67" fmla="*/ 95 h 193"/>
                <a:gd name="T68" fmla="*/ 61 w 210"/>
                <a:gd name="T69" fmla="*/ 121 h 193"/>
                <a:gd name="T70" fmla="*/ 91 w 210"/>
                <a:gd name="T71" fmla="*/ 180 h 193"/>
                <a:gd name="T72" fmla="*/ 186 w 210"/>
                <a:gd name="T73" fmla="*/ 166 h 193"/>
                <a:gd name="T74" fmla="*/ 182 w 210"/>
                <a:gd name="T75" fmla="*/ 66 h 193"/>
                <a:gd name="T76" fmla="*/ 165 w 210"/>
                <a:gd name="T77" fmla="*/ 60 h 193"/>
                <a:gd name="T78" fmla="*/ 113 w 210"/>
                <a:gd name="T79" fmla="*/ 61 h 193"/>
                <a:gd name="T80" fmla="*/ 108 w 210"/>
                <a:gd name="T81" fmla="*/ 87 h 193"/>
                <a:gd name="T82" fmla="*/ 114 w 210"/>
                <a:gd name="T83" fmla="*/ 50 h 193"/>
                <a:gd name="T84" fmla="*/ 89 w 210"/>
                <a:gd name="T85" fmla="*/ 26 h 193"/>
                <a:gd name="T86" fmla="*/ 105 w 210"/>
                <a:gd name="T87" fmla="*/ 35 h 193"/>
                <a:gd name="T88" fmla="*/ 61 w 210"/>
                <a:gd name="T89" fmla="*/ 72 h 193"/>
                <a:gd name="T90" fmla="*/ 24 w 210"/>
                <a:gd name="T91" fmla="*/ 37 h 193"/>
                <a:gd name="T92" fmla="*/ 68 w 210"/>
                <a:gd name="T93" fmla="*/ 40 h 193"/>
                <a:gd name="T94" fmla="*/ 79 w 210"/>
                <a:gd name="T95" fmla="*/ 40 h 193"/>
                <a:gd name="T96" fmla="*/ 108 w 210"/>
                <a:gd name="T97" fmla="*/ 45 h 193"/>
                <a:gd name="T98" fmla="*/ 99 w 210"/>
                <a:gd name="T99" fmla="*/ 93 h 193"/>
                <a:gd name="T100" fmla="*/ 93 w 210"/>
                <a:gd name="T101" fmla="*/ 51 h 193"/>
                <a:gd name="T102" fmla="*/ 61 w 210"/>
                <a:gd name="T103" fmla="*/ 72 h 193"/>
                <a:gd name="T104" fmla="*/ 80 w 210"/>
                <a:gd name="T105" fmla="*/ 82 h 193"/>
                <a:gd name="T106" fmla="*/ 88 w 210"/>
                <a:gd name="T107" fmla="*/ 58 h 193"/>
                <a:gd name="T108" fmla="*/ 102 w 210"/>
                <a:gd name="T109" fmla="*/ 145 h 193"/>
                <a:gd name="T110" fmla="*/ 82 w 210"/>
                <a:gd name="T111" fmla="*/ 96 h 193"/>
                <a:gd name="T112" fmla="*/ 117 w 210"/>
                <a:gd name="T113" fmla="*/ 10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Freeform 221"/>
            <p:cNvSpPr/>
            <p:nvPr/>
          </p:nvSpPr>
          <p:spPr bwMode="auto">
            <a:xfrm>
              <a:off x="349" y="3256"/>
              <a:ext cx="85" cy="101"/>
            </a:xfrm>
            <a:custGeom>
              <a:avLst/>
              <a:gdLst>
                <a:gd name="T0" fmla="*/ 14 w 17"/>
                <a:gd name="T1" fmla="*/ 5 h 20"/>
                <a:gd name="T2" fmla="*/ 9 w 17"/>
                <a:gd name="T3" fmla="*/ 20 h 20"/>
                <a:gd name="T4" fmla="*/ 14 w 17"/>
                <a:gd name="T5" fmla="*/ 5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Freeform 222"/>
            <p:cNvSpPr/>
            <p:nvPr/>
          </p:nvSpPr>
          <p:spPr bwMode="auto">
            <a:xfrm>
              <a:off x="267" y="3293"/>
              <a:ext cx="76" cy="136"/>
            </a:xfrm>
            <a:custGeom>
              <a:avLst/>
              <a:gdLst>
                <a:gd name="T0" fmla="*/ 7 w 15"/>
                <a:gd name="T1" fmla="*/ 10 h 27"/>
                <a:gd name="T2" fmla="*/ 4 w 15"/>
                <a:gd name="T3" fmla="*/ 25 h 27"/>
                <a:gd name="T4" fmla="*/ 15 w 15"/>
                <a:gd name="T5" fmla="*/ 16 h 27"/>
                <a:gd name="T6" fmla="*/ 13 w 15"/>
                <a:gd name="T7" fmla="*/ 8 h 27"/>
                <a:gd name="T8" fmla="*/ 7 w 15"/>
                <a:gd name="T9" fmla="*/ 1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Freeform 223"/>
            <p:cNvSpPr/>
            <p:nvPr/>
          </p:nvSpPr>
          <p:spPr bwMode="auto">
            <a:xfrm>
              <a:off x="222" y="3021"/>
              <a:ext cx="243" cy="117"/>
            </a:xfrm>
            <a:custGeom>
              <a:avLst/>
              <a:gdLst>
                <a:gd name="T0" fmla="*/ 40 w 48"/>
                <a:gd name="T1" fmla="*/ 2 h 23"/>
                <a:gd name="T2" fmla="*/ 9 w 48"/>
                <a:gd name="T3" fmla="*/ 1 h 23"/>
                <a:gd name="T4" fmla="*/ 1 w 48"/>
                <a:gd name="T5" fmla="*/ 9 h 23"/>
                <a:gd name="T6" fmla="*/ 22 w 48"/>
                <a:gd name="T7" fmla="*/ 21 h 23"/>
                <a:gd name="T8" fmla="*/ 34 w 48"/>
                <a:gd name="T9" fmla="*/ 20 h 23"/>
                <a:gd name="T10" fmla="*/ 40 w 48"/>
                <a:gd name="T11" fmla="*/ 19 h 23"/>
                <a:gd name="T12" fmla="*/ 40 w 48"/>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Freeform 224"/>
            <p:cNvSpPr/>
            <p:nvPr/>
          </p:nvSpPr>
          <p:spPr bwMode="auto">
            <a:xfrm>
              <a:off x="501" y="3344"/>
              <a:ext cx="177" cy="187"/>
            </a:xfrm>
            <a:custGeom>
              <a:avLst/>
              <a:gdLst>
                <a:gd name="T0" fmla="*/ 24 w 35"/>
                <a:gd name="T1" fmla="*/ 2 h 37"/>
                <a:gd name="T2" fmla="*/ 11 w 35"/>
                <a:gd name="T3" fmla="*/ 2 h 37"/>
                <a:gd name="T4" fmla="*/ 4 w 35"/>
                <a:gd name="T5" fmla="*/ 20 h 37"/>
                <a:gd name="T6" fmla="*/ 28 w 35"/>
                <a:gd name="T7" fmla="*/ 22 h 37"/>
                <a:gd name="T8" fmla="*/ 24 w 35"/>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Freeform 225"/>
            <p:cNvSpPr/>
            <p:nvPr/>
          </p:nvSpPr>
          <p:spPr bwMode="auto">
            <a:xfrm>
              <a:off x="905" y="3157"/>
              <a:ext cx="177" cy="38"/>
            </a:xfrm>
            <a:custGeom>
              <a:avLst/>
              <a:gdLst>
                <a:gd name="T0" fmla="*/ 5 w 35"/>
                <a:gd name="T1" fmla="*/ 0 h 7"/>
                <a:gd name="T2" fmla="*/ 14 w 35"/>
                <a:gd name="T3" fmla="*/ 5 h 7"/>
                <a:gd name="T4" fmla="*/ 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Freeform 226"/>
            <p:cNvSpPr/>
            <p:nvPr/>
          </p:nvSpPr>
          <p:spPr bwMode="auto">
            <a:xfrm>
              <a:off x="965" y="3154"/>
              <a:ext cx="136" cy="79"/>
            </a:xfrm>
            <a:custGeom>
              <a:avLst/>
              <a:gdLst>
                <a:gd name="T0" fmla="*/ 7 w 27"/>
                <a:gd name="T1" fmla="*/ 13 h 16"/>
                <a:gd name="T2" fmla="*/ 25 w 27"/>
                <a:gd name="T3" fmla="*/ 6 h 16"/>
                <a:gd name="T4" fmla="*/ 17 w 27"/>
                <a:gd name="T5" fmla="*/ 1 h 16"/>
                <a:gd name="T6" fmla="*/ 7 w 27"/>
                <a:gd name="T7" fmla="*/ 11 h 16"/>
                <a:gd name="T8" fmla="*/ 7 w 27"/>
                <a:gd name="T9" fmla="*/ 13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Freeform 227"/>
            <p:cNvSpPr/>
            <p:nvPr/>
          </p:nvSpPr>
          <p:spPr bwMode="auto">
            <a:xfrm>
              <a:off x="959" y="3205"/>
              <a:ext cx="177" cy="85"/>
            </a:xfrm>
            <a:custGeom>
              <a:avLst/>
              <a:gdLst>
                <a:gd name="T0" fmla="*/ 25 w 35"/>
                <a:gd name="T1" fmla="*/ 6 h 17"/>
                <a:gd name="T2" fmla="*/ 8 w 35"/>
                <a:gd name="T3" fmla="*/ 10 h 17"/>
                <a:gd name="T4" fmla="*/ 6 w 35"/>
                <a:gd name="T5" fmla="*/ 13 h 17"/>
                <a:gd name="T6" fmla="*/ 27 w 35"/>
                <a:gd name="T7" fmla="*/ 12 h 17"/>
                <a:gd name="T8" fmla="*/ 25 w 35"/>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Freeform 228"/>
            <p:cNvSpPr/>
            <p:nvPr/>
          </p:nvSpPr>
          <p:spPr bwMode="auto">
            <a:xfrm>
              <a:off x="845" y="3284"/>
              <a:ext cx="247" cy="60"/>
            </a:xfrm>
            <a:custGeom>
              <a:avLst/>
              <a:gdLst>
                <a:gd name="T0" fmla="*/ 40 w 49"/>
                <a:gd name="T1" fmla="*/ 3 h 12"/>
                <a:gd name="T2" fmla="*/ 29 w 49"/>
                <a:gd name="T3" fmla="*/ 1 h 12"/>
                <a:gd name="T4" fmla="*/ 7 w 49"/>
                <a:gd name="T5" fmla="*/ 0 h 12"/>
                <a:gd name="T6" fmla="*/ 2 w 49"/>
                <a:gd name="T7" fmla="*/ 5 h 12"/>
                <a:gd name="T8" fmla="*/ 20 w 49"/>
                <a:gd name="T9" fmla="*/ 8 h 12"/>
                <a:gd name="T10" fmla="*/ 41 w 49"/>
                <a:gd name="T11" fmla="*/ 8 h 12"/>
                <a:gd name="T12" fmla="*/ 40 w 49"/>
                <a:gd name="T13" fmla="*/ 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4" name="Freeform 229"/>
            <p:cNvSpPr/>
            <p:nvPr/>
          </p:nvSpPr>
          <p:spPr bwMode="auto">
            <a:xfrm>
              <a:off x="870" y="3341"/>
              <a:ext cx="202" cy="54"/>
            </a:xfrm>
            <a:custGeom>
              <a:avLst/>
              <a:gdLst>
                <a:gd name="T0" fmla="*/ 37 w 40"/>
                <a:gd name="T1" fmla="*/ 2 h 11"/>
                <a:gd name="T2" fmla="*/ 26 w 40"/>
                <a:gd name="T3" fmla="*/ 4 h 11"/>
                <a:gd name="T4" fmla="*/ 13 w 40"/>
                <a:gd name="T5" fmla="*/ 3 h 11"/>
                <a:gd name="T6" fmla="*/ 1 w 40"/>
                <a:gd name="T7" fmla="*/ 2 h 11"/>
                <a:gd name="T8" fmla="*/ 35 w 40"/>
                <a:gd name="T9" fmla="*/ 8 h 11"/>
                <a:gd name="T10" fmla="*/ 37 w 4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5" name="Freeform 230"/>
            <p:cNvSpPr/>
            <p:nvPr/>
          </p:nvSpPr>
          <p:spPr bwMode="auto">
            <a:xfrm>
              <a:off x="858" y="3385"/>
              <a:ext cx="209" cy="174"/>
            </a:xfrm>
            <a:custGeom>
              <a:avLst/>
              <a:gdLst>
                <a:gd name="T0" fmla="*/ 28 w 41"/>
                <a:gd name="T1" fmla="*/ 9 h 34"/>
                <a:gd name="T2" fmla="*/ 13 w 41"/>
                <a:gd name="T3" fmla="*/ 6 h 34"/>
                <a:gd name="T4" fmla="*/ 4 w 41"/>
                <a:gd name="T5" fmla="*/ 15 h 34"/>
                <a:gd name="T6" fmla="*/ 1 w 41"/>
                <a:gd name="T7" fmla="*/ 19 h 34"/>
                <a:gd name="T8" fmla="*/ 9 w 41"/>
                <a:gd name="T9" fmla="*/ 19 h 34"/>
                <a:gd name="T10" fmla="*/ 17 w 41"/>
                <a:gd name="T11" fmla="*/ 27 h 34"/>
                <a:gd name="T12" fmla="*/ 21 w 41"/>
                <a:gd name="T13" fmla="*/ 30 h 34"/>
                <a:gd name="T14" fmla="*/ 29 w 41"/>
                <a:gd name="T15" fmla="*/ 19 h 34"/>
                <a:gd name="T16" fmla="*/ 39 w 41"/>
                <a:gd name="T17" fmla="*/ 19 h 34"/>
                <a:gd name="T18" fmla="*/ 28 w 41"/>
                <a:gd name="T19" fmla="*/ 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6" name="Freeform 231"/>
            <p:cNvSpPr/>
            <p:nvPr/>
          </p:nvSpPr>
          <p:spPr bwMode="auto">
            <a:xfrm>
              <a:off x="997" y="3306"/>
              <a:ext cx="126" cy="316"/>
            </a:xfrm>
            <a:custGeom>
              <a:avLst/>
              <a:gdLst>
                <a:gd name="T0" fmla="*/ 22 w 25"/>
                <a:gd name="T1" fmla="*/ 2 h 63"/>
                <a:gd name="T2" fmla="*/ 18 w 25"/>
                <a:gd name="T3" fmla="*/ 17 h 63"/>
                <a:gd name="T4" fmla="*/ 7 w 25"/>
                <a:gd name="T5" fmla="*/ 20 h 63"/>
                <a:gd name="T6" fmla="*/ 7 w 25"/>
                <a:gd name="T7" fmla="*/ 23 h 63"/>
                <a:gd name="T8" fmla="*/ 17 w 25"/>
                <a:gd name="T9" fmla="*/ 34 h 63"/>
                <a:gd name="T10" fmla="*/ 12 w 25"/>
                <a:gd name="T11" fmla="*/ 45 h 63"/>
                <a:gd name="T12" fmla="*/ 0 w 25"/>
                <a:gd name="T13" fmla="*/ 55 h 63"/>
                <a:gd name="T14" fmla="*/ 5 w 25"/>
                <a:gd name="T15" fmla="*/ 58 h 63"/>
                <a:gd name="T16" fmla="*/ 16 w 25"/>
                <a:gd name="T17" fmla="*/ 62 h 63"/>
                <a:gd name="T18" fmla="*/ 23 w 25"/>
                <a:gd name="T19" fmla="*/ 57 h 63"/>
                <a:gd name="T20" fmla="*/ 25 w 25"/>
                <a:gd name="T21" fmla="*/ 14 h 63"/>
                <a:gd name="T22" fmla="*/ 25 w 25"/>
                <a:gd name="T23" fmla="*/ 2 h 63"/>
                <a:gd name="T24" fmla="*/ 22 w 25"/>
                <a:gd name="T25" fmla="*/ 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280" name="Group 232"/>
          <p:cNvGrpSpPr/>
          <p:nvPr/>
        </p:nvGrpSpPr>
        <p:grpSpPr>
          <a:xfrm>
            <a:off x="6934200" y="-7937"/>
            <a:ext cx="2317750" cy="2063750"/>
            <a:chOff x="4080" y="-5"/>
            <a:chExt cx="1748" cy="1556"/>
          </a:xfrm>
        </p:grpSpPr>
        <p:sp>
          <p:nvSpPr>
            <p:cNvPr id="1039" name="Freeform 233"/>
            <p:cNvSpPr/>
            <p:nvPr/>
          </p:nvSpPr>
          <p:spPr bwMode="auto">
            <a:xfrm>
              <a:off x="4161" y="-5"/>
              <a:ext cx="1585" cy="1443"/>
            </a:xfrm>
            <a:custGeom>
              <a:avLst/>
              <a:gdLst>
                <a:gd name="T0" fmla="*/ 23 w 546"/>
                <a:gd name="T1" fmla="*/ 4 h 497"/>
                <a:gd name="T2" fmla="*/ 11 w 546"/>
                <a:gd name="T3" fmla="*/ 71 h 497"/>
                <a:gd name="T4" fmla="*/ 25 w 546"/>
                <a:gd name="T5" fmla="*/ 393 h 497"/>
                <a:gd name="T6" fmla="*/ 54 w 546"/>
                <a:gd name="T7" fmla="*/ 457 h 497"/>
                <a:gd name="T8" fmla="*/ 158 w 546"/>
                <a:gd name="T9" fmla="*/ 482 h 497"/>
                <a:gd name="T10" fmla="*/ 204 w 546"/>
                <a:gd name="T11" fmla="*/ 495 h 497"/>
                <a:gd name="T12" fmla="*/ 520 w 546"/>
                <a:gd name="T13" fmla="*/ 475 h 497"/>
                <a:gd name="T14" fmla="*/ 533 w 546"/>
                <a:gd name="T15" fmla="*/ 167 h 497"/>
                <a:gd name="T16" fmla="*/ 369 w 546"/>
                <a:gd name="T17" fmla="*/ 16 h 497"/>
                <a:gd name="T18" fmla="*/ 249 w 546"/>
                <a:gd name="T19" fmla="*/ 29 h 497"/>
                <a:gd name="T20" fmla="*/ 198 w 546"/>
                <a:gd name="T21" fmla="*/ 11 h 497"/>
                <a:gd name="T22" fmla="*/ 151 w 546"/>
                <a:gd name="T23" fmla="*/ 2 h 497"/>
                <a:gd name="T24" fmla="*/ 23 w 546"/>
                <a:gd name="T25" fmla="*/ 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282" name="Group 234"/>
            <p:cNvGrpSpPr/>
            <p:nvPr userDrawn="1"/>
          </p:nvGrpSpPr>
          <p:grpSpPr>
            <a:xfrm>
              <a:off x="4080" y="0"/>
              <a:ext cx="1748" cy="1551"/>
              <a:chOff x="2918" y="18"/>
              <a:chExt cx="2958" cy="2699"/>
            </a:xfrm>
          </p:grpSpPr>
          <p:sp>
            <p:nvSpPr>
              <p:cNvPr id="1041" name="Freeform 235"/>
              <p:cNvSpPr/>
              <p:nvPr/>
            </p:nvSpPr>
            <p:spPr bwMode="auto">
              <a:xfrm>
                <a:off x="3060" y="18"/>
                <a:ext cx="490" cy="187"/>
              </a:xfrm>
              <a:custGeom>
                <a:avLst/>
                <a:gdLst>
                  <a:gd name="T0" fmla="*/ 71 w 97"/>
                  <a:gd name="T1" fmla="*/ 25 h 37"/>
                  <a:gd name="T2" fmla="*/ 91 w 97"/>
                  <a:gd name="T3" fmla="*/ 20 h 37"/>
                  <a:gd name="T4" fmla="*/ 92 w 97"/>
                  <a:gd name="T5" fmla="*/ 17 h 37"/>
                  <a:gd name="T6" fmla="*/ 88 w 97"/>
                  <a:gd name="T7" fmla="*/ 0 h 37"/>
                  <a:gd name="T8" fmla="*/ 25 w 97"/>
                  <a:gd name="T9" fmla="*/ 0 h 37"/>
                  <a:gd name="T10" fmla="*/ 10 w 97"/>
                  <a:gd name="T11" fmla="*/ 22 h 37"/>
                  <a:gd name="T12" fmla="*/ 71 w 97"/>
                  <a:gd name="T13" fmla="*/ 2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Freeform 236"/>
              <p:cNvSpPr>
                <a:spLocks noEditPoints="1"/>
              </p:cNvSpPr>
              <p:nvPr/>
            </p:nvSpPr>
            <p:spPr bwMode="auto">
              <a:xfrm>
                <a:off x="2918" y="18"/>
                <a:ext cx="2958" cy="2699"/>
              </a:xfrm>
              <a:custGeom>
                <a:avLst/>
                <a:gdLst>
                  <a:gd name="T0" fmla="*/ 504 w 585"/>
                  <a:gd name="T1" fmla="*/ 1 h 534"/>
                  <a:gd name="T2" fmla="*/ 157 w 585"/>
                  <a:gd name="T3" fmla="*/ 0 h 534"/>
                  <a:gd name="T4" fmla="*/ 225 w 585"/>
                  <a:gd name="T5" fmla="*/ 21 h 534"/>
                  <a:gd name="T6" fmla="*/ 174 w 585"/>
                  <a:gd name="T7" fmla="*/ 39 h 534"/>
                  <a:gd name="T8" fmla="*/ 207 w 585"/>
                  <a:gd name="T9" fmla="*/ 71 h 534"/>
                  <a:gd name="T10" fmla="*/ 74 w 585"/>
                  <a:gd name="T11" fmla="*/ 60 h 534"/>
                  <a:gd name="T12" fmla="*/ 26 w 585"/>
                  <a:gd name="T13" fmla="*/ 63 h 534"/>
                  <a:gd name="T14" fmla="*/ 199 w 585"/>
                  <a:gd name="T15" fmla="*/ 487 h 534"/>
                  <a:gd name="T16" fmla="*/ 144 w 585"/>
                  <a:gd name="T17" fmla="*/ 341 h 534"/>
                  <a:gd name="T18" fmla="*/ 105 w 585"/>
                  <a:gd name="T19" fmla="*/ 376 h 534"/>
                  <a:gd name="T20" fmla="*/ 94 w 585"/>
                  <a:gd name="T21" fmla="*/ 435 h 534"/>
                  <a:gd name="T22" fmla="*/ 124 w 585"/>
                  <a:gd name="T23" fmla="*/ 265 h 534"/>
                  <a:gd name="T24" fmla="*/ 153 w 585"/>
                  <a:gd name="T25" fmla="*/ 228 h 534"/>
                  <a:gd name="T26" fmla="*/ 209 w 585"/>
                  <a:gd name="T27" fmla="*/ 237 h 534"/>
                  <a:gd name="T28" fmla="*/ 188 w 585"/>
                  <a:gd name="T29" fmla="*/ 306 h 534"/>
                  <a:gd name="T30" fmla="*/ 192 w 585"/>
                  <a:gd name="T31" fmla="*/ 395 h 534"/>
                  <a:gd name="T32" fmla="*/ 515 w 585"/>
                  <a:gd name="T33" fmla="*/ 483 h 534"/>
                  <a:gd name="T34" fmla="*/ 454 w 585"/>
                  <a:gd name="T35" fmla="*/ 427 h 534"/>
                  <a:gd name="T36" fmla="*/ 425 w 585"/>
                  <a:gd name="T37" fmla="*/ 345 h 534"/>
                  <a:gd name="T38" fmla="*/ 396 w 585"/>
                  <a:gd name="T39" fmla="*/ 270 h 534"/>
                  <a:gd name="T40" fmla="*/ 460 w 585"/>
                  <a:gd name="T41" fmla="*/ 256 h 534"/>
                  <a:gd name="T42" fmla="*/ 407 w 585"/>
                  <a:gd name="T43" fmla="*/ 223 h 534"/>
                  <a:gd name="T44" fmla="*/ 439 w 585"/>
                  <a:gd name="T45" fmla="*/ 226 h 534"/>
                  <a:gd name="T46" fmla="*/ 438 w 585"/>
                  <a:gd name="T47" fmla="*/ 209 h 534"/>
                  <a:gd name="T48" fmla="*/ 376 w 585"/>
                  <a:gd name="T49" fmla="*/ 211 h 534"/>
                  <a:gd name="T50" fmla="*/ 357 w 585"/>
                  <a:gd name="T51" fmla="*/ 343 h 534"/>
                  <a:gd name="T52" fmla="*/ 347 w 585"/>
                  <a:gd name="T53" fmla="*/ 230 h 534"/>
                  <a:gd name="T54" fmla="*/ 331 w 585"/>
                  <a:gd name="T55" fmla="*/ 182 h 534"/>
                  <a:gd name="T56" fmla="*/ 347 w 585"/>
                  <a:gd name="T57" fmla="*/ 136 h 534"/>
                  <a:gd name="T58" fmla="*/ 339 w 585"/>
                  <a:gd name="T59" fmla="*/ 99 h 534"/>
                  <a:gd name="T60" fmla="*/ 331 w 585"/>
                  <a:gd name="T61" fmla="*/ 62 h 534"/>
                  <a:gd name="T62" fmla="*/ 369 w 585"/>
                  <a:gd name="T63" fmla="*/ 103 h 534"/>
                  <a:gd name="T64" fmla="*/ 415 w 585"/>
                  <a:gd name="T65" fmla="*/ 47 h 534"/>
                  <a:gd name="T66" fmla="*/ 409 w 585"/>
                  <a:gd name="T67" fmla="*/ 95 h 534"/>
                  <a:gd name="T68" fmla="*/ 401 w 585"/>
                  <a:gd name="T69" fmla="*/ 130 h 534"/>
                  <a:gd name="T70" fmla="*/ 401 w 585"/>
                  <a:gd name="T71" fmla="*/ 181 h 534"/>
                  <a:gd name="T72" fmla="*/ 558 w 585"/>
                  <a:gd name="T73" fmla="*/ 181 h 534"/>
                  <a:gd name="T74" fmla="*/ 554 w 585"/>
                  <a:gd name="T75" fmla="*/ 76 h 534"/>
                  <a:gd name="T76" fmla="*/ 249 w 585"/>
                  <a:gd name="T77" fmla="*/ 69 h 534"/>
                  <a:gd name="T78" fmla="*/ 293 w 585"/>
                  <a:gd name="T79" fmla="*/ 93 h 534"/>
                  <a:gd name="T80" fmla="*/ 171 w 585"/>
                  <a:gd name="T81" fmla="*/ 195 h 534"/>
                  <a:gd name="T82" fmla="*/ 69 w 585"/>
                  <a:gd name="T83" fmla="*/ 98 h 534"/>
                  <a:gd name="T84" fmla="*/ 191 w 585"/>
                  <a:gd name="T85" fmla="*/ 106 h 534"/>
                  <a:gd name="T86" fmla="*/ 220 w 585"/>
                  <a:gd name="T87" fmla="*/ 105 h 534"/>
                  <a:gd name="T88" fmla="*/ 302 w 585"/>
                  <a:gd name="T89" fmla="*/ 121 h 534"/>
                  <a:gd name="T90" fmla="*/ 276 w 585"/>
                  <a:gd name="T91" fmla="*/ 256 h 534"/>
                  <a:gd name="T92" fmla="*/ 260 w 585"/>
                  <a:gd name="T93" fmla="*/ 137 h 534"/>
                  <a:gd name="T94" fmla="*/ 171 w 585"/>
                  <a:gd name="T95" fmla="*/ 195 h 534"/>
                  <a:gd name="T96" fmla="*/ 223 w 585"/>
                  <a:gd name="T97" fmla="*/ 225 h 534"/>
                  <a:gd name="T98" fmla="*/ 247 w 585"/>
                  <a:gd name="T99" fmla="*/ 158 h 534"/>
                  <a:gd name="T100" fmla="*/ 326 w 585"/>
                  <a:gd name="T101" fmla="*/ 292 h 534"/>
                  <a:gd name="T102" fmla="*/ 215 w 585"/>
                  <a:gd name="T103" fmla="*/ 321 h 534"/>
                  <a:gd name="T104" fmla="*/ 309 w 585"/>
                  <a:gd name="T105" fmla="*/ 277 h 534"/>
                  <a:gd name="T106" fmla="*/ 318 w 585"/>
                  <a:gd name="T107" fmla="*/ 133 h 534"/>
                  <a:gd name="T108" fmla="*/ 313 w 585"/>
                  <a:gd name="T109" fmla="*/ 213 h 534"/>
                  <a:gd name="T110" fmla="*/ 299 w 585"/>
                  <a:gd name="T111" fmla="*/ 144 h 534"/>
                  <a:gd name="T112" fmla="*/ 507 w 585"/>
                  <a:gd name="T113" fmla="*/ 179 h 534"/>
                  <a:gd name="T114" fmla="*/ 461 w 585"/>
                  <a:gd name="T115" fmla="*/ 162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3" name="Freeform 237"/>
              <p:cNvSpPr/>
              <p:nvPr/>
            </p:nvSpPr>
            <p:spPr bwMode="auto">
              <a:xfrm>
                <a:off x="3621" y="1286"/>
                <a:ext cx="237" cy="283"/>
              </a:xfrm>
              <a:custGeom>
                <a:avLst/>
                <a:gdLst>
                  <a:gd name="T0" fmla="*/ 40 w 47"/>
                  <a:gd name="T1" fmla="*/ 15 h 56"/>
                  <a:gd name="T2" fmla="*/ 27 w 47"/>
                  <a:gd name="T3" fmla="*/ 56 h 56"/>
                  <a:gd name="T4" fmla="*/ 40 w 47"/>
                  <a:gd name="T5" fmla="*/ 15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Freeform 238"/>
              <p:cNvSpPr/>
              <p:nvPr/>
            </p:nvSpPr>
            <p:spPr bwMode="auto">
              <a:xfrm>
                <a:off x="3402" y="1403"/>
                <a:ext cx="209" cy="379"/>
              </a:xfrm>
              <a:custGeom>
                <a:avLst/>
                <a:gdLst>
                  <a:gd name="T0" fmla="*/ 19 w 41"/>
                  <a:gd name="T1" fmla="*/ 27 h 75"/>
                  <a:gd name="T2" fmla="*/ 12 w 41"/>
                  <a:gd name="T3" fmla="*/ 69 h 75"/>
                  <a:gd name="T4" fmla="*/ 40 w 41"/>
                  <a:gd name="T5" fmla="*/ 45 h 75"/>
                  <a:gd name="T6" fmla="*/ 37 w 41"/>
                  <a:gd name="T7" fmla="*/ 24 h 75"/>
                  <a:gd name="T8" fmla="*/ 19 w 41"/>
                  <a:gd name="T9" fmla="*/ 2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5" name="Freeform 239"/>
              <p:cNvSpPr/>
              <p:nvPr/>
            </p:nvSpPr>
            <p:spPr bwMode="auto">
              <a:xfrm>
                <a:off x="3273" y="645"/>
                <a:ext cx="683" cy="319"/>
              </a:xfrm>
              <a:custGeom>
                <a:avLst/>
                <a:gdLst>
                  <a:gd name="T0" fmla="*/ 112 w 135"/>
                  <a:gd name="T1" fmla="*/ 4 h 63"/>
                  <a:gd name="T2" fmla="*/ 24 w 135"/>
                  <a:gd name="T3" fmla="*/ 4 h 63"/>
                  <a:gd name="T4" fmla="*/ 2 w 135"/>
                  <a:gd name="T5" fmla="*/ 25 h 63"/>
                  <a:gd name="T6" fmla="*/ 60 w 135"/>
                  <a:gd name="T7" fmla="*/ 58 h 63"/>
                  <a:gd name="T8" fmla="*/ 96 w 135"/>
                  <a:gd name="T9" fmla="*/ 54 h 63"/>
                  <a:gd name="T10" fmla="*/ 113 w 135"/>
                  <a:gd name="T11" fmla="*/ 53 h 63"/>
                  <a:gd name="T12" fmla="*/ 112 w 135"/>
                  <a:gd name="T13" fmla="*/ 4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Freeform 240"/>
              <p:cNvSpPr/>
              <p:nvPr/>
            </p:nvSpPr>
            <p:spPr bwMode="auto">
              <a:xfrm>
                <a:off x="4046" y="1544"/>
                <a:ext cx="490" cy="517"/>
              </a:xfrm>
              <a:custGeom>
                <a:avLst/>
                <a:gdLst>
                  <a:gd name="T0" fmla="*/ 67 w 97"/>
                  <a:gd name="T1" fmla="*/ 5 h 102"/>
                  <a:gd name="T2" fmla="*/ 31 w 97"/>
                  <a:gd name="T3" fmla="*/ 5 h 102"/>
                  <a:gd name="T4" fmla="*/ 12 w 97"/>
                  <a:gd name="T5" fmla="*/ 57 h 102"/>
                  <a:gd name="T6" fmla="*/ 79 w 97"/>
                  <a:gd name="T7" fmla="*/ 62 h 102"/>
                  <a:gd name="T8" fmla="*/ 67 w 97"/>
                  <a:gd name="T9" fmla="*/ 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Freeform 241"/>
              <p:cNvSpPr/>
              <p:nvPr/>
            </p:nvSpPr>
            <p:spPr bwMode="auto">
              <a:xfrm>
                <a:off x="5173" y="1024"/>
                <a:ext cx="500" cy="96"/>
              </a:xfrm>
              <a:custGeom>
                <a:avLst/>
                <a:gdLst>
                  <a:gd name="T0" fmla="*/ 15 w 99"/>
                  <a:gd name="T1" fmla="*/ 0 h 19"/>
                  <a:gd name="T2" fmla="*/ 40 w 99"/>
                  <a:gd name="T3" fmla="*/ 15 h 19"/>
                  <a:gd name="T4" fmla="*/ 15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Freeform 242"/>
              <p:cNvSpPr/>
              <p:nvPr/>
            </p:nvSpPr>
            <p:spPr bwMode="auto">
              <a:xfrm>
                <a:off x="5339" y="1003"/>
                <a:ext cx="385" cy="237"/>
              </a:xfrm>
              <a:custGeom>
                <a:avLst/>
                <a:gdLst>
                  <a:gd name="T0" fmla="*/ 21 w 76"/>
                  <a:gd name="T1" fmla="*/ 37 h 47"/>
                  <a:gd name="T2" fmla="*/ 70 w 76"/>
                  <a:gd name="T3" fmla="*/ 17 h 47"/>
                  <a:gd name="T4" fmla="*/ 48 w 76"/>
                  <a:gd name="T5" fmla="*/ 3 h 47"/>
                  <a:gd name="T6" fmla="*/ 19 w 76"/>
                  <a:gd name="T7" fmla="*/ 32 h 47"/>
                  <a:gd name="T8" fmla="*/ 21 w 76"/>
                  <a:gd name="T9" fmla="*/ 3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Freeform 243"/>
              <p:cNvSpPr/>
              <p:nvPr/>
            </p:nvSpPr>
            <p:spPr bwMode="auto">
              <a:xfrm>
                <a:off x="5325" y="1201"/>
                <a:ext cx="415" cy="187"/>
              </a:xfrm>
              <a:custGeom>
                <a:avLst/>
                <a:gdLst>
                  <a:gd name="T0" fmla="*/ 72 w 82"/>
                  <a:gd name="T1" fmla="*/ 6 h 37"/>
                  <a:gd name="T2" fmla="*/ 24 w 82"/>
                  <a:gd name="T3" fmla="*/ 17 h 37"/>
                  <a:gd name="T4" fmla="*/ 17 w 82"/>
                  <a:gd name="T5" fmla="*/ 26 h 37"/>
                  <a:gd name="T6" fmla="*/ 76 w 82"/>
                  <a:gd name="T7" fmla="*/ 23 h 37"/>
                  <a:gd name="T8" fmla="*/ 82 w 82"/>
                  <a:gd name="T9" fmla="*/ 20 h 37"/>
                  <a:gd name="T10" fmla="*/ 82 w 82"/>
                  <a:gd name="T11" fmla="*/ 0 h 37"/>
                  <a:gd name="T12" fmla="*/ 72 w 82"/>
                  <a:gd name="T13" fmla="*/ 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Freeform 244"/>
              <p:cNvSpPr/>
              <p:nvPr/>
            </p:nvSpPr>
            <p:spPr bwMode="auto">
              <a:xfrm>
                <a:off x="5001" y="1378"/>
                <a:ext cx="699" cy="167"/>
              </a:xfrm>
              <a:custGeom>
                <a:avLst/>
                <a:gdLst>
                  <a:gd name="T0" fmla="*/ 21 w 138"/>
                  <a:gd name="T1" fmla="*/ 1 h 33"/>
                  <a:gd name="T2" fmla="*/ 8 w 138"/>
                  <a:gd name="T3" fmla="*/ 14 h 33"/>
                  <a:gd name="T4" fmla="*/ 57 w 138"/>
                  <a:gd name="T5" fmla="*/ 22 h 33"/>
                  <a:gd name="T6" fmla="*/ 117 w 138"/>
                  <a:gd name="T7" fmla="*/ 23 h 33"/>
                  <a:gd name="T8" fmla="*/ 114 w 138"/>
                  <a:gd name="T9" fmla="*/ 8 h 33"/>
                  <a:gd name="T10" fmla="*/ 82 w 138"/>
                  <a:gd name="T11" fmla="*/ 3 h 33"/>
                  <a:gd name="T12" fmla="*/ 21 w 138"/>
                  <a:gd name="T13" fmla="*/ 1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Freeform 245"/>
              <p:cNvSpPr/>
              <p:nvPr/>
            </p:nvSpPr>
            <p:spPr bwMode="auto">
              <a:xfrm>
                <a:off x="5078" y="1540"/>
                <a:ext cx="565" cy="146"/>
              </a:xfrm>
              <a:custGeom>
                <a:avLst/>
                <a:gdLst>
                  <a:gd name="T0" fmla="*/ 98 w 112"/>
                  <a:gd name="T1" fmla="*/ 19 h 29"/>
                  <a:gd name="T2" fmla="*/ 103 w 112"/>
                  <a:gd name="T3" fmla="*/ 4 h 29"/>
                  <a:gd name="T4" fmla="*/ 74 w 112"/>
                  <a:gd name="T5" fmla="*/ 10 h 29"/>
                  <a:gd name="T6" fmla="*/ 36 w 112"/>
                  <a:gd name="T7" fmla="*/ 6 h 29"/>
                  <a:gd name="T8" fmla="*/ 2 w 112"/>
                  <a:gd name="T9" fmla="*/ 4 h 29"/>
                  <a:gd name="T10" fmla="*/ 98 w 112"/>
                  <a:gd name="T11" fmla="*/ 19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Freeform 246"/>
              <p:cNvSpPr/>
              <p:nvPr/>
            </p:nvSpPr>
            <p:spPr bwMode="auto">
              <a:xfrm>
                <a:off x="5041" y="1657"/>
                <a:ext cx="581" cy="479"/>
              </a:xfrm>
              <a:custGeom>
                <a:avLst/>
                <a:gdLst>
                  <a:gd name="T0" fmla="*/ 3 w 115"/>
                  <a:gd name="T1" fmla="*/ 53 h 95"/>
                  <a:gd name="T2" fmla="*/ 26 w 115"/>
                  <a:gd name="T3" fmla="*/ 54 h 95"/>
                  <a:gd name="T4" fmla="*/ 50 w 115"/>
                  <a:gd name="T5" fmla="*/ 77 h 95"/>
                  <a:gd name="T6" fmla="*/ 59 w 115"/>
                  <a:gd name="T7" fmla="*/ 84 h 95"/>
                  <a:gd name="T8" fmla="*/ 81 w 115"/>
                  <a:gd name="T9" fmla="*/ 52 h 95"/>
                  <a:gd name="T10" fmla="*/ 111 w 115"/>
                  <a:gd name="T11" fmla="*/ 52 h 95"/>
                  <a:gd name="T12" fmla="*/ 79 w 115"/>
                  <a:gd name="T13" fmla="*/ 27 h 95"/>
                  <a:gd name="T14" fmla="*/ 37 w 115"/>
                  <a:gd name="T15" fmla="*/ 16 h 95"/>
                  <a:gd name="T16" fmla="*/ 12 w 115"/>
                  <a:gd name="T17" fmla="*/ 41 h 95"/>
                  <a:gd name="T18" fmla="*/ 3 w 115"/>
                  <a:gd name="T19" fmla="*/ 5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Freeform 247"/>
              <p:cNvSpPr/>
              <p:nvPr/>
            </p:nvSpPr>
            <p:spPr bwMode="auto">
              <a:xfrm>
                <a:off x="5420" y="1463"/>
                <a:ext cx="330" cy="854"/>
              </a:xfrm>
              <a:custGeom>
                <a:avLst/>
                <a:gdLst>
                  <a:gd name="T0" fmla="*/ 51 w 65"/>
                  <a:gd name="T1" fmla="*/ 40 h 169"/>
                  <a:gd name="T2" fmla="*/ 22 w 65"/>
                  <a:gd name="T3" fmla="*/ 49 h 169"/>
                  <a:gd name="T4" fmla="*/ 22 w 65"/>
                  <a:gd name="T5" fmla="*/ 59 h 169"/>
                  <a:gd name="T6" fmla="*/ 50 w 65"/>
                  <a:gd name="T7" fmla="*/ 90 h 169"/>
                  <a:gd name="T8" fmla="*/ 34 w 65"/>
                  <a:gd name="T9" fmla="*/ 118 h 169"/>
                  <a:gd name="T10" fmla="*/ 0 w 65"/>
                  <a:gd name="T11" fmla="*/ 148 h 169"/>
                  <a:gd name="T12" fmla="*/ 17 w 65"/>
                  <a:gd name="T13" fmla="*/ 155 h 169"/>
                  <a:gd name="T14" fmla="*/ 47 w 65"/>
                  <a:gd name="T15" fmla="*/ 166 h 169"/>
                  <a:gd name="T16" fmla="*/ 63 w 65"/>
                  <a:gd name="T17" fmla="*/ 162 h 169"/>
                  <a:gd name="T18" fmla="*/ 65 w 65"/>
                  <a:gd name="T19" fmla="*/ 0 h 169"/>
                  <a:gd name="T20" fmla="*/ 51 w 65"/>
                  <a:gd name="T21" fmla="*/ 40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2296"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p>
        </p:txBody>
      </p:sp>
      <p:sp>
        <p:nvSpPr>
          <p:cNvPr id="2297" name="Rectangle 249"/>
          <p:cNvSpPr>
            <a:spLocks noGrp="1" noRot="1"/>
          </p:cNvSpPr>
          <p:nvPr>
            <p:ph type="body"/>
          </p:nvPr>
        </p:nvSpPr>
        <p:spPr>
          <a:xfrm>
            <a:off x="609600" y="1600200"/>
            <a:ext cx="8153400" cy="4498975"/>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pPr lvl="0" eaLnBrk="1" fontAlgn="base" hangingPunct="1">
                <a:buNone/>
              </a:pPr>
              <a:t>‹#›</a:t>
            </a:fld>
            <a:endParaRPr lang="en-US" altLang="zh-CN"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p:cNvSpPr>
          <p:nvPr>
            <p:ph type="ctrTitle"/>
          </p:nvPr>
        </p:nvSpPr>
        <p:spPr>
          <a:xfrm>
            <a:off x="304800" y="533400"/>
            <a:ext cx="8458200" cy="1295400"/>
          </a:xfrm>
          <a:ln/>
        </p:spPr>
        <p:txBody>
          <a:bodyPr vert="horz" wrap="square" lIns="91440" tIns="45720" rIns="91440" bIns="45720" anchor="ctr"/>
          <a:lstStyle/>
          <a:p>
            <a:pPr eaLnBrk="1" hangingPunct="1">
              <a:buClrTx/>
              <a:buSzTx/>
              <a:buFontTx/>
            </a:pPr>
            <a:r>
              <a:rPr lang="zh-CN" altLang="zh-CN" sz="2800" dirty="0">
                <a:latin typeface="+mj-lt"/>
                <a:ea typeface="+mj-ea"/>
                <a:cs typeface="+mj-cs"/>
              </a:rPr>
              <a:t>springboot校友社交系统</a:t>
            </a:r>
          </a:p>
        </p:txBody>
      </p:sp>
      <p:sp>
        <p:nvSpPr>
          <p:cNvPr id="9218" name="Rectangle 3"/>
          <p:cNvSpPr>
            <a:spLocks noGrp="1" noRot="1"/>
          </p:cNvSpPr>
          <p:nvPr>
            <p:ph type="subTitle" idx="1"/>
          </p:nvPr>
        </p:nvSpPr>
        <p:spPr>
          <a:ln/>
        </p:spPr>
        <p:txBody>
          <a:bodyPr vert="horz" wrap="square" lIns="91440" tIns="45720" rIns="91440" bIns="45720" anchor="t"/>
          <a:lstStyle/>
          <a:p>
            <a:pPr eaLnBrk="1" hangingPunct="1">
              <a:lnSpc>
                <a:spcPct val="80000"/>
              </a:lnSpc>
              <a:buSzTx/>
            </a:pPr>
            <a:r>
              <a:rPr lang="zh-CN" altLang="en-US" sz="2800" dirty="0">
                <a:latin typeface="+mn-lt"/>
                <a:ea typeface="+mn-ea"/>
                <a:cs typeface="+mn-cs"/>
              </a:rPr>
              <a:t>姓名：</a:t>
            </a:r>
          </a:p>
          <a:p>
            <a:pPr eaLnBrk="1" hangingPunct="1">
              <a:lnSpc>
                <a:spcPct val="80000"/>
              </a:lnSpc>
              <a:buSzTx/>
            </a:pPr>
            <a:r>
              <a:rPr lang="zh-CN" altLang="en-US" sz="2800" dirty="0">
                <a:latin typeface="+mn-lt"/>
                <a:ea typeface="+mn-ea"/>
                <a:cs typeface="+mn-cs"/>
              </a:rPr>
              <a:t>学号：</a:t>
            </a:r>
          </a:p>
          <a:p>
            <a:pPr eaLnBrk="1" hangingPunct="1">
              <a:lnSpc>
                <a:spcPct val="80000"/>
              </a:lnSpc>
              <a:buSzTx/>
            </a:pPr>
            <a:r>
              <a:rPr lang="zh-CN" altLang="en-US" sz="2800" dirty="0">
                <a:latin typeface="+mn-lt"/>
                <a:ea typeface="+mn-ea"/>
                <a:cs typeface="+mn-cs"/>
              </a:rPr>
              <a:t>专业：</a:t>
            </a:r>
          </a:p>
          <a:p>
            <a:pPr eaLnBrk="1" hangingPunct="1">
              <a:lnSpc>
                <a:spcPct val="80000"/>
              </a:lnSpc>
              <a:buSzTx/>
            </a:pPr>
            <a:r>
              <a:rPr lang="zh-CN" altLang="en-US" sz="2800" dirty="0">
                <a:latin typeface="+mn-lt"/>
                <a:ea typeface="+mn-ea"/>
                <a:cs typeface="+mn-cs"/>
              </a:rPr>
              <a:t>指导教师：</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p:cNvSpPr>
          <p:nvPr>
            <p:ph type="title"/>
          </p:nvPr>
        </p:nvSpPr>
        <p:spPr/>
        <p:txBody>
          <a:bodyPr vert="horz" wrap="square" lIns="91440" tIns="45720" rIns="91440" bIns="45720" anchor="ctr"/>
          <a:lstStyle/>
          <a:p>
            <a:r>
              <a:rPr lang="zh-CN" altLang="zh-CN" dirty="0"/>
              <a:t>用户功能界面图</a:t>
            </a:r>
          </a:p>
        </p:txBody>
      </p:sp>
      <p:pic>
        <p:nvPicPr>
          <p:cNvPr id="172" name="图片 67"/>
          <p:cNvPicPr>
            <a:picLocks noChangeAspect="1" noChangeArrowheads="1"/>
          </p:cNvPicPr>
          <p:nvPr/>
        </p:nvPicPr>
        <p:blipFill>
          <a:blip r:embed="rId2" cstate="print"/>
          <a:srcRect/>
          <a:stretch>
            <a:fillRect/>
          </a:stretch>
        </p:blipFill>
        <p:spPr>
          <a:xfrm>
            <a:off x="1934845" y="2153920"/>
            <a:ext cx="5274310" cy="255016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p:cNvSpPr>
          <p:nvPr>
            <p:ph type="title"/>
          </p:nvPr>
        </p:nvSpPr>
        <p:spPr>
          <a:ln/>
        </p:spPr>
        <p:txBody>
          <a:bodyPr vert="horz" wrap="square" lIns="91440" tIns="45720" rIns="91440" bIns="45720" anchor="ctr"/>
          <a:lstStyle/>
          <a:p>
            <a:r>
              <a:rPr lang="zh-CN" altLang="zh-CN" dirty="0"/>
              <a:t>总 结</a:t>
            </a:r>
          </a:p>
        </p:txBody>
      </p:sp>
      <p:sp>
        <p:nvSpPr>
          <p:cNvPr id="19458" name="Rectangle 3"/>
          <p:cNvSpPr>
            <a:spLocks noGrp="1" noRot="1"/>
          </p:cNvSpPr>
          <p:nvPr>
            <p:ph idx="1"/>
          </p:nvPr>
        </p:nvSpPr>
        <p:spPr>
          <a:xfrm>
            <a:off x="381000" y="1600200"/>
            <a:ext cx="8382000" cy="5105400"/>
          </a:xfrm>
          <a:ln/>
        </p:spPr>
        <p:txBody>
          <a:bodyPr vert="horz" wrap="square" lIns="91440" tIns="45720" rIns="91440" bIns="45720" anchor="t">
            <a:normAutofit fontScale="85000" lnSpcReduction="20000"/>
          </a:bodyPr>
          <a:lstStyle/>
          <a:p>
            <a:r>
              <a:rPr lang="zh-CN" altLang="en-US" sz="1800" dirty="0" smtClean="0"/>
              <a:t>这次的课题设计是我们毕业的最后一个关卡，通过指导老师的帮助然后上网还有书籍查阅相关资料终于将这个系统完成。当然也缺不了同学的帮助。刚和老师商量课题的时候还非常高兴是一个之前自己接触过的题材，要求的内容也比较显而易见。但是在和指导老师确定任务书时还是比较吃惊因为要用到的技术会比较麻烦，需要将一些前台的功能的实现对我来说还是比较吃力的。但通过慢慢的知道开始写任务书，对我要做的项目功能有了更加深刻的理解。前台是用户对于本系统的使用，用户可以通过登录注册，实现首页、校友信息、校友会信息、校友活动、招聘信息、校园捐赠、校友相亲、论坛中心、新闻资讯、个人中心、后台管理等功能。</a:t>
            </a:r>
          </a:p>
          <a:p>
            <a:r>
              <a:rPr lang="zh-CN" altLang="en-US" sz="1800" dirty="0" smtClean="0"/>
              <a:t>后台主要是管理员模块，管理员可对该平台的用户进行系统管理，管理员登录进后可对所有用户进行管理，主要包括首页、个人中心、用户管理、校友信息管理、校友会信息管理、加入校友会管理、活动类型管理、校友活动管理、报名申请管理、岗位管理、招聘信息管理、项目管理、校园捐赠管理、我的捐赠管理、校友相亲管理、论坛中心、系统管理等功能。</a:t>
            </a:r>
          </a:p>
          <a:p>
            <a:r>
              <a:rPr lang="zh-CN" altLang="en-US" sz="1800" dirty="0" smtClean="0"/>
              <a:t>这次的课题设计真的算是一个大融合，它基本上运用到了我们所学习的关键技术，我们可能之前学过的知识早已忘记但是这次的毕设课题是一次非常好的机会让我们重温之前的专业知识，相当于自己又重新学习了一遍，感觉自己的自我学习能力得到了很大的提升。同时又锻炼了自己的实际动手能力。通过对本系统的开发和探索，我对软件的开发过程有了更加深刻的了解，特别是通过对校友社交系统的设计与实现，使我对面向对象技术有了较为深入了解和认知。</a:t>
            </a:r>
          </a:p>
          <a:p>
            <a:r>
              <a:rPr lang="zh-CN" altLang="en-US" sz="1800" dirty="0" smtClean="0"/>
              <a:t>这次的课题设计让我对独自做一个系统开发有了一个非常深刻的认知，真的是很难，从我自己的角度来讲，首先系统搭建平台的构造就花费了很长时间，在安装这些运行软件的过程中，总会有各种各样的插件问题出现，这个很考验人的耐心，因为在之后的运用过程中我就受此困扰很久。然后之后的开题报告，中期检查中也是有各种描述不明确出现。核心代码部分经常会出现</a:t>
            </a:r>
            <a:r>
              <a:rPr lang="en-US" sz="1800" dirty="0" smtClean="0"/>
              <a:t>jar</a:t>
            </a:r>
            <a:r>
              <a:rPr lang="zh-CN" altLang="en-US" sz="1800" smtClean="0"/>
              <a:t>包的错误跳转的失败，都需要花很多时间去调试。在这个过程中，出来只是的升高最多的还有自己耐心越来越好了。所以此刻认识还不算太晚，今后一定要努力提高自己的知识水平，同时还是要不断学习，尽可能多的阅览一些专业书籍，从而丰富自己的知识层面。答辩时间迫在眉睫，时间真的有限，这个报告所解决问题的方法还没有很好，希望接下来还有机会将这个报告加工完善。</a:t>
            </a:r>
            <a:endParaRPr lang="zh-CN" altLang="zh-CN"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Rot="1"/>
          </p:cNvSpPr>
          <p:nvPr>
            <p:ph type="title"/>
          </p:nvPr>
        </p:nvSpPr>
        <p:spPr>
          <a:xfrm>
            <a:off x="415925" y="149225"/>
            <a:ext cx="8540750" cy="1143000"/>
          </a:xfrm>
          <a:ln/>
        </p:spPr>
        <p:txBody>
          <a:bodyPr vert="horz" wrap="square" lIns="91440" tIns="45720" rIns="91440" bIns="45720" anchor="ctr"/>
          <a:lstStyle/>
          <a:p>
            <a:r>
              <a:rPr lang="zh-CN" altLang="zh-CN" dirty="0"/>
              <a:t> 系统背景介绍</a:t>
            </a:r>
          </a:p>
        </p:txBody>
      </p:sp>
      <p:sp>
        <p:nvSpPr>
          <p:cNvPr id="10242" name="Rectangle 3"/>
          <p:cNvSpPr>
            <a:spLocks noGrp="1" noRot="1"/>
          </p:cNvSpPr>
          <p:nvPr>
            <p:ph idx="1"/>
          </p:nvPr>
        </p:nvSpPr>
        <p:spPr>
          <a:xfrm>
            <a:off x="609600" y="1600200"/>
            <a:ext cx="8153400" cy="5105400"/>
          </a:xfrm>
          <a:ln/>
        </p:spPr>
        <p:txBody>
          <a:bodyPr vert="horz" wrap="square" lIns="91440" tIns="45720" rIns="91440" bIns="45720" anchor="t"/>
          <a:lstStyle/>
          <a:p>
            <a:r>
              <a:rPr lang="zh-CN" altLang="zh-CN" sz="2000" dirty="0"/>
              <a:t>近几年来,网络事业，特别是Internet发展速度之快是任何人都始料不及的。目前，由于Internet表现出来的便捷，快速等诸多优势，已经使它成为社会各行各业，甚至是平民大众工作，生活不可缺少的一个重要组成部分。</a:t>
            </a:r>
          </a:p>
          <a:p>
            <a:r>
              <a:rPr lang="zh-CN" altLang="zh-CN" sz="2000" dirty="0"/>
              <a:t>随着社会的发展线下管理的方式已经不可避免的显示出它在时间与空间等方面的局限性，广大用户迫切的需要打破这种局限性。在这种要求下，校友社交系统产生了。它的出现不但解决了传统管理方式的缺点，而且给了广大用户更大的选择空间，促进了校友社交的优化管理，有效的避免了校友社交管理缭乱的局面。所以像校友社交系统这种电子商务的发展壮大也是不可避免的。</a:t>
            </a:r>
          </a:p>
          <a:p>
            <a:r>
              <a:rPr lang="zh-CN" altLang="zh-CN" sz="2000" dirty="0"/>
              <a:t>校友社交系统作为一种典型的管理系统也迅速的发展并深入人们的日常生活中，它使用户足不出户就可以管理自己的校友社交信息等，最大化减缩了用户的管理时间，提高了管理效率。</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p:cNvSpPr>
          <p:nvPr>
            <p:ph type="title"/>
          </p:nvPr>
        </p:nvSpPr>
        <p:spPr>
          <a:xfrm>
            <a:off x="301625" y="228600"/>
            <a:ext cx="8540750" cy="1143000"/>
          </a:xfrm>
          <a:ln/>
        </p:spPr>
        <p:txBody>
          <a:bodyPr vert="horz" wrap="square" lIns="91440" tIns="45720" rIns="91440" bIns="45720" anchor="ctr"/>
          <a:lstStyle/>
          <a:p>
            <a:r>
              <a:rPr lang="zh-CN" altLang="zh-CN" dirty="0"/>
              <a:t> 课题研究的目的和意义</a:t>
            </a:r>
          </a:p>
        </p:txBody>
      </p:sp>
      <p:sp>
        <p:nvSpPr>
          <p:cNvPr id="11266" name="Rectangle 3"/>
          <p:cNvSpPr>
            <a:spLocks noGrp="1" noRot="1"/>
          </p:cNvSpPr>
          <p:nvPr>
            <p:ph idx="1"/>
          </p:nvPr>
        </p:nvSpPr>
        <p:spPr>
          <a:xfrm>
            <a:off x="609600" y="1582738"/>
            <a:ext cx="8153400" cy="4876800"/>
          </a:xfrm>
          <a:ln/>
        </p:spPr>
        <p:txBody>
          <a:bodyPr vert="horz" wrap="square" lIns="91440" tIns="45720" rIns="91440" bIns="45720" anchor="t"/>
          <a:lstStyle/>
          <a:p>
            <a:r>
              <a:rPr lang="zh-CN" altLang="zh-CN" sz="2400" dirty="0"/>
              <a:t>人们现在的生活方式因为网络的普及发生了巨大变化，由于网络管理在人们的视野中出现,人们对网络管理额外的关注。人们只要在有网络的地方足不出户查看到世界各地的各类。目前的挑战是前台界面的设计，要把顾客的眼球吸引住，选则比较人性化的界面设计，要更直观的表现，让用户能更多的了解校友社交系统的作用和功效。</a:t>
            </a:r>
          </a:p>
          <a:p>
            <a:r>
              <a:rPr lang="zh-CN" altLang="zh-CN" sz="2400" dirty="0"/>
              <a:t>本系统的主要意义在于，全力以赴为用户提供一个操作方便，界面简洁，信息直观的校友社交系统。使用该系统的用户，可以先浏览到校友信息、校友会信息、校友活动、招聘信息、校园捐赠、校友相亲、论坛中心、新闻资讯，并可以注册成为本网站的用户。</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p:cNvSpPr>
          <p:nvPr>
            <p:ph type="title"/>
          </p:nvPr>
        </p:nvSpPr>
        <p:spPr>
          <a:ln/>
        </p:spPr>
        <p:txBody>
          <a:bodyPr vert="horz" wrap="square" lIns="91440" tIns="45720" rIns="91440" bIns="45720" anchor="ctr"/>
          <a:lstStyle/>
          <a:p>
            <a:r>
              <a:rPr lang="zh-CN" altLang="zh-CN" dirty="0"/>
              <a:t>系统的研究现状</a:t>
            </a:r>
          </a:p>
        </p:txBody>
      </p:sp>
      <p:sp>
        <p:nvSpPr>
          <p:cNvPr id="12290" name="Rectangle 3"/>
          <p:cNvSpPr>
            <a:spLocks noGrp="1" noRot="1"/>
          </p:cNvSpPr>
          <p:nvPr>
            <p:ph idx="1"/>
          </p:nvPr>
        </p:nvSpPr>
        <p:spPr>
          <a:ln/>
        </p:spPr>
        <p:txBody>
          <a:bodyPr vert="horz" wrap="square" lIns="91440" tIns="45720" rIns="91440" bIns="45720" anchor="t"/>
          <a:lstStyle/>
          <a:p>
            <a:r>
              <a:rPr lang="zh-CN" altLang="zh-CN" sz="2800" dirty="0"/>
              <a:t>现如今用户大多也改用网站平台的形式来管理信息动态，传统的信息交流时代正慢慢离我们远去。校友用了一些平台软件来管理校友社交信息，但是如何让我们的管理效率更高呢？</a:t>
            </a:r>
          </a:p>
          <a:p>
            <a:r>
              <a:rPr lang="zh-CN" altLang="zh-CN" sz="2800" dirty="0"/>
              <a:t>网络时代成为校友社交系统的大势所趋，因为我们国家的互联网相比外国的起步晚了一点，因此我们国家的线上管理系统做的也不早。但是在现实的需求与IT人才辛苦的设计后，网站类校友社交系统发展的速度很快，各种功能也做的尽善尽美。</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noRot="1"/>
          </p:cNvSpPr>
          <p:nvPr>
            <p:ph type="title"/>
          </p:nvPr>
        </p:nvSpPr>
        <p:spPr>
          <a:xfrm>
            <a:off x="304800" y="228600"/>
            <a:ext cx="8540750" cy="1143000"/>
          </a:xfrm>
          <a:ln/>
        </p:spPr>
        <p:txBody>
          <a:bodyPr vert="horz" wrap="square" lIns="91440" tIns="45720" rIns="91440" bIns="45720" anchor="ctr"/>
          <a:lstStyle/>
          <a:p>
            <a:r>
              <a:rPr lang="zh-CN" altLang="zh-CN" dirty="0"/>
              <a:t>系统总体设计图</a:t>
            </a:r>
          </a:p>
        </p:txBody>
      </p:sp>
      <p:sp>
        <p:nvSpPr>
          <p:cNvPr id="13314" name="Rectangle 2"/>
          <p:cNvSpPr/>
          <p:nvPr/>
        </p:nvSpPr>
        <p:spPr>
          <a:xfrm>
            <a:off x="0" y="0"/>
            <a:ext cx="9144000" cy="0"/>
          </a:xfrm>
          <a:prstGeom prst="rect">
            <a:avLst/>
          </a:prstGeom>
          <a:noFill/>
          <a:ln w="9525">
            <a:noFill/>
          </a:ln>
        </p:spPr>
        <p:txBody>
          <a:bodyPr wrap="none" anchor="ctr">
            <a:spAutoFit/>
          </a:bodyPr>
          <a:lstStyle/>
          <a:p>
            <a:pPr eaLnBrk="0" hangingPunct="0"/>
            <a:endParaRPr lang="zh-CN" altLang="en-US" dirty="0">
              <a:latin typeface="Arial" panose="020B0604020202020204" pitchFamily="34" charset="0"/>
              <a:ea typeface="宋体" panose="02010600030101010101" pitchFamily="2" charset="-122"/>
            </a:endParaRPr>
          </a:p>
        </p:txBody>
      </p:sp>
      <p:sp>
        <p:nvSpPr>
          <p:cNvPr id="13315" name="Rectangle 6"/>
          <p:cNvSpPr/>
          <p:nvPr/>
        </p:nvSpPr>
        <p:spPr>
          <a:xfrm>
            <a:off x="0" y="0"/>
            <a:ext cx="9144000" cy="0"/>
          </a:xfrm>
          <a:prstGeom prst="rect">
            <a:avLst/>
          </a:prstGeom>
          <a:noFill/>
          <a:ln w="9525">
            <a:noFill/>
          </a:ln>
        </p:spPr>
        <p:txBody>
          <a:bodyPr wrap="none" anchor="ctr">
            <a:spAutoFit/>
          </a:bodyPr>
          <a:lstStyle/>
          <a:p>
            <a:pPr eaLnBrk="0" hangingPunct="0"/>
            <a:endParaRPr lang="zh-CN" altLang="en-US" dirty="0">
              <a:latin typeface="Arial" panose="020B0604020202020204" pitchFamily="34" charset="0"/>
              <a:ea typeface="宋体" panose="02010600030101010101" pitchFamily="2" charset="-122"/>
            </a:endParaRPr>
          </a:p>
        </p:txBody>
      </p:sp>
      <p:sp>
        <p:nvSpPr>
          <p:cNvPr id="13316" name="Rectangle 7"/>
          <p:cNvSpPr/>
          <p:nvPr/>
        </p:nvSpPr>
        <p:spPr>
          <a:xfrm>
            <a:off x="0" y="0"/>
            <a:ext cx="9144000" cy="0"/>
          </a:xfrm>
          <a:prstGeom prst="rect">
            <a:avLst/>
          </a:prstGeom>
          <a:noFill/>
          <a:ln w="9525">
            <a:noFill/>
          </a:ln>
        </p:spPr>
        <p:txBody>
          <a:bodyPr wrap="none" anchor="ctr">
            <a:spAutoFit/>
          </a:bodyPr>
          <a:lstStyle/>
          <a:p>
            <a:pPr eaLnBrk="0" hangingPunct="0"/>
            <a:endParaRPr lang="zh-CN" altLang="en-US" dirty="0">
              <a:latin typeface="Arial" panose="020B0604020202020204" pitchFamily="34" charset="0"/>
              <a:ea typeface="宋体" panose="02010600030101010101" pitchFamily="2" charset="-122"/>
            </a:endParaRPr>
          </a:p>
        </p:txBody>
      </p:sp>
      <p:sp>
        <p:nvSpPr>
          <p:cNvPr id="13317" name="Rectangle 8"/>
          <p:cNvSpPr/>
          <p:nvPr/>
        </p:nvSpPr>
        <p:spPr>
          <a:xfrm>
            <a:off x="0" y="0"/>
            <a:ext cx="9144000" cy="0"/>
          </a:xfrm>
          <a:prstGeom prst="rect">
            <a:avLst/>
          </a:prstGeom>
          <a:noFill/>
          <a:ln w="9525">
            <a:noFill/>
          </a:ln>
        </p:spPr>
        <p:txBody>
          <a:bodyPr wrap="none" anchor="ctr">
            <a:spAutoFit/>
          </a:bodyPr>
          <a:lstStyle/>
          <a:p>
            <a:pPr eaLnBrk="0" hangingPunct="0"/>
            <a:endParaRPr lang="zh-CN" altLang="en-US" dirty="0">
              <a:latin typeface="Arial" panose="020B0604020202020204" pitchFamily="34" charset="0"/>
              <a:ea typeface="宋体" panose="02010600030101010101" pitchFamily="2" charset="-122"/>
            </a:endParaRPr>
          </a:p>
        </p:txBody>
      </p:sp>
      <p:sp>
        <p:nvSpPr>
          <p:cNvPr id="13318" name="Rectangle 9"/>
          <p:cNvSpPr/>
          <p:nvPr/>
        </p:nvSpPr>
        <p:spPr>
          <a:xfrm>
            <a:off x="0" y="0"/>
            <a:ext cx="9144000" cy="0"/>
          </a:xfrm>
          <a:prstGeom prst="rect">
            <a:avLst/>
          </a:prstGeom>
          <a:noFill/>
          <a:ln w="9525">
            <a:noFill/>
          </a:ln>
        </p:spPr>
        <p:txBody>
          <a:bodyPr wrap="none" anchor="ctr">
            <a:spAutoFit/>
          </a:bodyPr>
          <a:lstStyle/>
          <a:p>
            <a:pPr eaLnBrk="0" hangingPunct="0"/>
            <a:endParaRPr lang="zh-CN" altLang="en-US" dirty="0">
              <a:latin typeface="Arial" panose="020B0604020202020204" pitchFamily="34" charset="0"/>
              <a:ea typeface="宋体" panose="02010600030101010101" pitchFamily="2" charset="-122"/>
            </a:endParaRPr>
          </a:p>
        </p:txBody>
      </p:sp>
      <p:sp>
        <p:nvSpPr>
          <p:cNvPr id="13319" name="Rectangle 10"/>
          <p:cNvSpPr/>
          <p:nvPr/>
        </p:nvSpPr>
        <p:spPr>
          <a:xfrm>
            <a:off x="0" y="0"/>
            <a:ext cx="9144000" cy="0"/>
          </a:xfrm>
          <a:prstGeom prst="rect">
            <a:avLst/>
          </a:prstGeom>
          <a:noFill/>
          <a:ln w="9525">
            <a:noFill/>
          </a:ln>
        </p:spPr>
        <p:txBody>
          <a:bodyPr wrap="none" anchor="ctr">
            <a:spAutoFit/>
          </a:bodyPr>
          <a:lstStyle/>
          <a:p>
            <a:pPr eaLnBrk="0" hangingPunct="0"/>
            <a:endParaRPr lang="zh-CN" altLang="en-US" dirty="0">
              <a:latin typeface="Arial" panose="020B0604020202020204" pitchFamily="34" charset="0"/>
              <a:ea typeface="宋体" panose="02010600030101010101" pitchFamily="2" charset="-122"/>
            </a:endParaRPr>
          </a:p>
        </p:txBody>
      </p:sp>
      <p:sp>
        <p:nvSpPr>
          <p:cNvPr id="13320" name="Rectangle 11"/>
          <p:cNvSpPr/>
          <p:nvPr/>
        </p:nvSpPr>
        <p:spPr>
          <a:xfrm>
            <a:off x="0" y="0"/>
            <a:ext cx="9144000" cy="0"/>
          </a:xfrm>
          <a:prstGeom prst="rect">
            <a:avLst/>
          </a:prstGeom>
          <a:noFill/>
          <a:ln w="9525">
            <a:noFill/>
          </a:ln>
        </p:spPr>
        <p:txBody>
          <a:bodyPr wrap="none" anchor="ctr">
            <a:spAutoFit/>
          </a:bodyPr>
          <a:lstStyle/>
          <a:p>
            <a:pPr eaLnBrk="0" hangingPunct="0"/>
            <a:endParaRPr lang="zh-CN" altLang="en-US" dirty="0">
              <a:latin typeface="Arial" panose="020B0604020202020204" pitchFamily="34" charset="0"/>
              <a:ea typeface="宋体" panose="02010600030101010101" pitchFamily="2" charset="-122"/>
            </a:endParaRPr>
          </a:p>
        </p:txBody>
      </p:sp>
      <p:sp>
        <p:nvSpPr>
          <p:cNvPr id="13321" name="Rectangle 12"/>
          <p:cNvSpPr/>
          <p:nvPr/>
        </p:nvSpPr>
        <p:spPr>
          <a:xfrm>
            <a:off x="0" y="0"/>
            <a:ext cx="9144000" cy="0"/>
          </a:xfrm>
          <a:prstGeom prst="rect">
            <a:avLst/>
          </a:prstGeom>
          <a:noFill/>
          <a:ln w="9525">
            <a:noFill/>
          </a:ln>
        </p:spPr>
        <p:txBody>
          <a:bodyPr wrap="none" anchor="ctr">
            <a:spAutoFit/>
          </a:bodyPr>
          <a:lstStyle/>
          <a:p>
            <a:pPr eaLnBrk="0" hangingPunct="0"/>
            <a:endParaRPr lang="zh-CN" altLang="en-US" dirty="0">
              <a:latin typeface="Arial" panose="020B0604020202020204" pitchFamily="34" charset="0"/>
              <a:ea typeface="宋体" panose="02010600030101010101" pitchFamily="2" charset="-122"/>
            </a:endParaRPr>
          </a:p>
        </p:txBody>
      </p:sp>
      <p:sp>
        <p:nvSpPr>
          <p:cNvPr id="13322" name="Rectangle 13"/>
          <p:cNvSpPr/>
          <p:nvPr/>
        </p:nvSpPr>
        <p:spPr>
          <a:xfrm>
            <a:off x="0" y="0"/>
            <a:ext cx="9144000" cy="0"/>
          </a:xfrm>
          <a:prstGeom prst="rect">
            <a:avLst/>
          </a:prstGeom>
          <a:noFill/>
          <a:ln w="9525">
            <a:noFill/>
          </a:ln>
        </p:spPr>
        <p:txBody>
          <a:bodyPr wrap="none" anchor="ctr">
            <a:spAutoFit/>
          </a:bodyPr>
          <a:lstStyle/>
          <a:p>
            <a:pPr eaLnBrk="0" hangingPunct="0"/>
            <a:endParaRPr lang="zh-CN" altLang="en-US" dirty="0">
              <a:latin typeface="Arial" panose="020B0604020202020204" pitchFamily="34" charset="0"/>
              <a:ea typeface="宋体" panose="02010600030101010101" pitchFamily="2" charset="-122"/>
            </a:endParaRPr>
          </a:p>
        </p:txBody>
      </p:sp>
      <p:sp>
        <p:nvSpPr>
          <p:cNvPr id="13323" name="Rectangle 13"/>
          <p:cNvSpPr/>
          <p:nvPr/>
        </p:nvSpPr>
        <p:spPr>
          <a:xfrm>
            <a:off x="0" y="0"/>
            <a:ext cx="9144000" cy="0"/>
          </a:xfrm>
          <a:prstGeom prst="rect">
            <a:avLst/>
          </a:prstGeom>
          <a:noFill/>
          <a:ln w="9525">
            <a:noFill/>
          </a:ln>
        </p:spPr>
        <p:txBody>
          <a:bodyPr wrap="none" anchor="ctr">
            <a:spAutoFit/>
          </a:bodyPr>
          <a:lstStyle/>
          <a:p>
            <a:pPr eaLnBrk="0" hangingPunct="0"/>
            <a:endParaRPr lang="zh-CN" altLang="en-US" dirty="0">
              <a:latin typeface="Arial" panose="020B0604020202020204" pitchFamily="34" charset="0"/>
              <a:ea typeface="宋体" panose="02010600030101010101" pitchFamily="2" charset="-122"/>
            </a:endParaRPr>
          </a:p>
        </p:txBody>
      </p:sp>
      <p:graphicFrame>
        <p:nvGraphicFramePr>
          <p:cNvPr id="2" name="对象 1"/>
          <p:cNvGraphicFramePr>
            <a:graphicFrameLocks/>
          </p:cNvGraphicFramePr>
          <p:nvPr/>
        </p:nvGraphicFramePr>
        <p:xfrm>
          <a:off x="605155" y="1518285"/>
          <a:ext cx="7430135" cy="4629150"/>
        </p:xfrm>
        <a:graphic>
          <a:graphicData uri="http://schemas.openxmlformats.org/presentationml/2006/ole">
            <p:oleObj spid="_x0000_s1025" r:id="rId3" imgW="8258089" imgH="4991032" progId="Visio.Drawing.15">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p:cNvSpPr>
          <p:nvPr>
            <p:ph type="title"/>
          </p:nvPr>
        </p:nvSpPr>
        <p:spPr>
          <a:ln/>
        </p:spPr>
        <p:txBody>
          <a:bodyPr vert="horz" wrap="square" lIns="91440" tIns="45720" rIns="91440" bIns="45720" anchor="ctr"/>
          <a:lstStyle/>
          <a:p>
            <a:r>
              <a:rPr lang="zh-CN" altLang="zh-CN" dirty="0"/>
              <a:t>系统首页界面图</a:t>
            </a:r>
          </a:p>
        </p:txBody>
      </p:sp>
      <p:pic>
        <p:nvPicPr>
          <p:cNvPr id="152" name="图片 61"/>
          <p:cNvPicPr>
            <a:picLocks noChangeAspect="1" noChangeArrowheads="1"/>
          </p:cNvPicPr>
          <p:nvPr/>
        </p:nvPicPr>
        <p:blipFill>
          <a:blip r:embed="rId2" cstate="print"/>
          <a:srcRect/>
          <a:stretch>
            <a:fillRect/>
          </a:stretch>
        </p:blipFill>
        <p:spPr>
          <a:xfrm>
            <a:off x="1934845" y="2154555"/>
            <a:ext cx="5274310" cy="254889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p:cNvSpPr>
          <p:nvPr>
            <p:ph type="title"/>
          </p:nvPr>
        </p:nvSpPr>
        <p:spPr/>
        <p:txBody>
          <a:bodyPr vert="horz" wrap="square" lIns="91440" tIns="45720" rIns="91440" bIns="45720" anchor="ctr"/>
          <a:lstStyle/>
          <a:p>
            <a:r>
              <a:rPr lang="zh-CN" altLang="zh-CN" dirty="0"/>
              <a:t>校友会信息界面图</a:t>
            </a:r>
          </a:p>
        </p:txBody>
      </p:sp>
      <p:pic>
        <p:nvPicPr>
          <p:cNvPr id="153" name="图片 106"/>
          <p:cNvPicPr>
            <a:picLocks noChangeAspect="1" noChangeArrowheads="1"/>
          </p:cNvPicPr>
          <p:nvPr/>
        </p:nvPicPr>
        <p:blipFill>
          <a:blip r:embed="rId2" cstate="print"/>
          <a:srcRect/>
          <a:stretch>
            <a:fillRect/>
          </a:stretch>
        </p:blipFill>
        <p:spPr>
          <a:xfrm>
            <a:off x="1934845" y="2203450"/>
            <a:ext cx="5274310" cy="24511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后台登录界面图</a:t>
            </a:r>
          </a:p>
        </p:txBody>
      </p:sp>
      <p:pic>
        <p:nvPicPr>
          <p:cNvPr id="157" name="图片 70"/>
          <p:cNvPicPr>
            <a:picLocks noGrp="1" noChangeAspect="1" noChangeArrowheads="1"/>
          </p:cNvPicPr>
          <p:nvPr>
            <p:ph idx="1"/>
          </p:nvPr>
        </p:nvPicPr>
        <p:blipFill>
          <a:blip r:embed="rId2" cstate="print"/>
          <a:srcRect/>
          <a:stretch>
            <a:fillRect/>
          </a:stretch>
        </p:blipFill>
        <p:spPr>
          <a:xfrm>
            <a:off x="2048510" y="2583815"/>
            <a:ext cx="5274310" cy="253111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p:cNvSpPr>
          <p:nvPr>
            <p:ph type="title"/>
          </p:nvPr>
        </p:nvSpPr>
        <p:spPr>
          <a:ln/>
        </p:spPr>
        <p:txBody>
          <a:bodyPr vert="horz" wrap="square" lIns="91440" tIns="45720" rIns="91440" bIns="45720" anchor="ctr"/>
          <a:lstStyle/>
          <a:p>
            <a:r>
              <a:rPr lang="zh-CN" altLang="zh-CN" dirty="0"/>
              <a:t>管理员功能界面图</a:t>
            </a:r>
          </a:p>
        </p:txBody>
      </p:sp>
      <p:pic>
        <p:nvPicPr>
          <p:cNvPr id="158" name="图片 73"/>
          <p:cNvPicPr>
            <a:picLocks noChangeAspect="1" noChangeArrowheads="1"/>
          </p:cNvPicPr>
          <p:nvPr/>
        </p:nvPicPr>
        <p:blipFill>
          <a:blip r:embed="rId2" cstate="print"/>
          <a:srcRect/>
          <a:stretch>
            <a:fillRect/>
          </a:stretch>
        </p:blipFill>
        <p:spPr>
          <a:xfrm>
            <a:off x="1934845" y="2156143"/>
            <a:ext cx="5274310" cy="254571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31</TotalTime>
  <Words>1130</Words>
  <Application>WPS 演示</Application>
  <PresentationFormat>全屏显示(4:3)</PresentationFormat>
  <Paragraphs>26</Paragraphs>
  <Slides>11</Slides>
  <Notes>0</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11</vt:i4>
      </vt:variant>
    </vt:vector>
  </HeadingPairs>
  <TitlesOfParts>
    <vt:vector size="16" baseType="lpstr">
      <vt:lpstr>吉祥如意</vt:lpstr>
      <vt:lpstr>1_吉祥如意</vt:lpstr>
      <vt:lpstr>2_吉祥如意</vt:lpstr>
      <vt:lpstr>3_吉祥如意</vt:lpstr>
      <vt:lpstr>Microsoft Visio 绘图</vt:lpstr>
      <vt:lpstr>springboot校友社交系统</vt:lpstr>
      <vt:lpstr> 系统背景介绍</vt:lpstr>
      <vt:lpstr> 课题研究的目的和意义</vt:lpstr>
      <vt:lpstr>系统的研究现状</vt:lpstr>
      <vt:lpstr>系统总体设计图</vt:lpstr>
      <vt:lpstr>系统首页界面图</vt:lpstr>
      <vt:lpstr>校友会信息界面图</vt:lpstr>
      <vt:lpstr>后台登录界面图</vt:lpstr>
      <vt:lpstr>管理员功能界面图</vt:lpstr>
      <vt:lpstr>用户功能界面图</vt:lpstr>
      <vt:lpstr>总 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75</cp:revision>
  <dcterms:created xsi:type="dcterms:W3CDTF">2022-05-06T01:11:53Z</dcterms:created>
  <dcterms:modified xsi:type="dcterms:W3CDTF">2022-05-14T03:01:15Z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2052-11.1.0.9021</vt:lpwstr>
  </property>
</Properties>
</file>